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4" r:id="rId6"/>
    <p:sldId id="261" r:id="rId7"/>
    <p:sldId id="263" r:id="rId8"/>
    <p:sldId id="260" r:id="rId9"/>
    <p:sldId id="265" r:id="rId10"/>
    <p:sldId id="266" r:id="rId11"/>
    <p:sldId id="267" r:id="rId12"/>
    <p:sldId id="268" r:id="rId13"/>
    <p:sldId id="271" r:id="rId14"/>
    <p:sldId id="273" r:id="rId15"/>
    <p:sldId id="269" r:id="rId16"/>
    <p:sldId id="270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" y="0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 безопасности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систематизировать знания детей о способах предупреждения и поведения в чрезвычайных ситуациях.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навыков правильного обращения с бытовой химией, электричеством, адекватно вести себя при пожаре;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экологически грамотных отношений с природой;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знания детей о правилах дорожного движения;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корректировать тревожность как выраженное беспокойство в ожидании каких- либо опасных событий;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закрепления элементарных правил пожарной безопасности в доме, формировать представления о спичке, зажигалке как об опасных предметах;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с детьми правилам безопасности в ситуации, когда они остаются дома одни, или гуляют без родителей;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формировать представления детей о поведении при взаимодействии с животными;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взаимодействия родителей и детей в вопросах безопасного поведения детей в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lok-dou15.edumsko.ru/uploads/2000/1028/section/51074/8.jpg?1505647310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5806"/>
            <a:ext cx="6732240" cy="67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10.caduk.ru/images/p155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8435650" cy="632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047254/7a4b0989-749c-4e1e-b8c3-248c9b00a55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3" y="143542"/>
            <a:ext cx="4791279" cy="6500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bp.blogspot.com/-1K9e7eYNBTo/WL2twIPedBI/AAAAAAAABE0/gUj6Fg-tokUvTOD3nOUoijiUkeEosvCJACLcB/s1600/f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8" t="3126" r="2583" b="3091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ocmp.ru/wp-content/uploads/2017/07/h7drNzspT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4" t="3125" r="2287" b="3125"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abirint.ru/images/comments_pic/1015/04lab5vph1271397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2" t="976" r="1219" b="3160"/>
          <a:stretch>
            <a:fillRect/>
          </a:stretch>
        </p:blipFill>
        <p:spPr bwMode="auto">
          <a:xfrm>
            <a:off x="500034" y="197944"/>
            <a:ext cx="8358246" cy="644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mypage.ru/wp-content/uploads/2015/02/pdd-dlja-detej-mini-me.s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"/>
          <a:stretch>
            <a:fillRect/>
          </a:stretch>
        </p:blipFill>
        <p:spPr bwMode="auto">
          <a:xfrm>
            <a:off x="357158" y="214290"/>
            <a:ext cx="8408236" cy="6373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ou102.kirovedu.ru/wp-content/uploads/sites/78/2018/09/EWxRWTsbb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" t="3133" r="2344" b="2869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osh-arz.ru/img/lichnaya_bezopasno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62199"/>
            <a:ext cx="8643998" cy="6542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на\Desktop\IMG_20190212_111501 - копия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2541" r="3345" b="6683"/>
          <a:stretch>
            <a:fillRect/>
          </a:stretch>
        </p:blipFill>
        <p:spPr bwMode="auto">
          <a:xfrm>
            <a:off x="214282" y="214290"/>
            <a:ext cx="8710458" cy="6459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udom.ru/photo/bd/bd03d64121cd87abf83f5c36e5c2cf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" t="2118" r="1577" b="2541"/>
          <a:stretch>
            <a:fillRect/>
          </a:stretch>
        </p:blipFill>
        <p:spPr bwMode="auto">
          <a:xfrm>
            <a:off x="1142976" y="142851"/>
            <a:ext cx="7143800" cy="6560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68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mm4.com/wp-content/uploads/2011/06/stixi-dlya-detej-pravila-pozharnoj-bezopasnost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41" y="214290"/>
            <a:ext cx="8572340" cy="6421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ucheyok.chel.prosadiki.ru/media/2018/07/25/1240049882/image_image_43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0" t="2096" r="1949" b="1464"/>
          <a:stretch>
            <a:fillRect/>
          </a:stretch>
        </p:blipFill>
        <p:spPr bwMode="auto">
          <a:xfrm>
            <a:off x="1142976" y="142852"/>
            <a:ext cx="6572296" cy="6572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00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rbor.ru/images/go_ch_s/UGArx625S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236"/>
            <a:ext cx="7244308" cy="666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strana.detkin-club.ru/images/custom_1/21bez_593e413d841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9841"/>
            <a:ext cx="8643998" cy="6500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33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rucheyok.chel.prosadiki.ru/media/2018/07/25/1240049881/image_image_43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" t="1244" r="1713" b="2101"/>
          <a:stretch>
            <a:fillRect/>
          </a:stretch>
        </p:blipFill>
        <p:spPr bwMode="auto">
          <a:xfrm>
            <a:off x="1142952" y="142852"/>
            <a:ext cx="6429444" cy="6429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9.dou.spb.ru/attachments/article/175/%D0%BE%D0%B1%D1%81%D1%83%D0%B4%D0%B8%D1%82%D0%B5%20%D1%81%20%D0%B4%D0%B5%D1%82%D1%8C%D0%BC%D0%B8%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7" t="2071" r="1172" b="558"/>
          <a:stretch>
            <a:fillRect/>
          </a:stretch>
        </p:blipFill>
        <p:spPr bwMode="auto">
          <a:xfrm>
            <a:off x="1285852" y="142852"/>
            <a:ext cx="6500881" cy="650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126</Words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Алена</cp:lastModifiedBy>
  <cp:revision>5</cp:revision>
  <dcterms:created xsi:type="dcterms:W3CDTF">2019-02-12T06:02:51Z</dcterms:created>
  <dcterms:modified xsi:type="dcterms:W3CDTF">2019-02-14T23:40:29Z</dcterms:modified>
</cp:coreProperties>
</file>