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61" r:id="rId4"/>
    <p:sldId id="269" r:id="rId5"/>
    <p:sldId id="268" r:id="rId6"/>
    <p:sldId id="272" r:id="rId7"/>
    <p:sldId id="273" r:id="rId8"/>
    <p:sldId id="271" r:id="rId9"/>
    <p:sldId id="274" r:id="rId10"/>
    <p:sldId id="275" r:id="rId11"/>
    <p:sldId id="276" r:id="rId12"/>
    <p:sldId id="277" r:id="rId13"/>
    <p:sldId id="278" r:id="rId14"/>
    <p:sldId id="257" r:id="rId15"/>
    <p:sldId id="260" r:id="rId16"/>
    <p:sldId id="262" r:id="rId17"/>
    <p:sldId id="263" r:id="rId18"/>
    <p:sldId id="264" r:id="rId19"/>
    <p:sldId id="265" r:id="rId20"/>
    <p:sldId id="266" r:id="rId21"/>
    <p:sldId id="26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24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3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78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71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326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804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32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73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812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81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3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828BF-60E1-40A3-8357-B0530AF5B83A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CEAD6-9346-4B5E-A989-363D02FF0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4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9" y="0"/>
            <a:ext cx="1219892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2186" y="141007"/>
            <a:ext cx="512069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«Истинная любовь к</a:t>
            </a:r>
          </a:p>
          <a:p>
            <a:pPr algn="ctr"/>
            <a:r>
              <a:rPr lang="ru-RU" sz="3200" b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своей стране</a:t>
            </a:r>
            <a:r>
              <a:rPr lang="ru-RU" sz="3200" b="1" cap="none" spc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немыслима</a:t>
            </a:r>
          </a:p>
          <a:p>
            <a:pPr algn="ctr"/>
            <a:r>
              <a:rPr lang="ru-RU" sz="3200" b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Без любви к своему языку»</a:t>
            </a:r>
          </a:p>
          <a:p>
            <a:pPr algn="ctr"/>
            <a:r>
              <a:rPr lang="ru-RU" sz="3200" b="1" cap="none" spc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К. Паустовский. </a:t>
            </a:r>
          </a:p>
          <a:p>
            <a:pPr algn="ctr"/>
            <a:endParaRPr lang="ru-RU" sz="3200" b="1" cap="none" spc="0" dirty="0" smtClean="0">
              <a:ln w="1016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1891" y="2967335"/>
            <a:ext cx="1020824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13 февраля </a:t>
            </a:r>
          </a:p>
          <a:p>
            <a:pPr algn="ctr"/>
            <a:r>
              <a:rPr lang="ru-RU" sz="2800" b="1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День родного языка и письменности в Республике Саха(Якутия)</a:t>
            </a:r>
            <a:endParaRPr lang="ru-RU" sz="2800" b="1" cap="none" spc="0" dirty="0">
              <a:ln w="10160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302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324109" y="478971"/>
            <a:ext cx="2084120" cy="155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8" y="478971"/>
            <a:ext cx="2447528" cy="17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01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324109" y="478971"/>
            <a:ext cx="2084120" cy="155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8" y="478971"/>
            <a:ext cx="2447528" cy="17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9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324109" y="478971"/>
            <a:ext cx="2084120" cy="155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8" y="478971"/>
            <a:ext cx="2447528" cy="17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B53F"/>
              </a:clrFrom>
              <a:clrTo>
                <a:srgbClr val="FDB53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060873" y="332509"/>
            <a:ext cx="2493819" cy="2092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505"/>
          <a:stretch/>
        </p:blipFill>
        <p:spPr>
          <a:xfrm>
            <a:off x="379202" y="501234"/>
            <a:ext cx="2410691" cy="17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2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94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319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52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149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28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8" y="0"/>
            <a:ext cx="12554858" cy="699588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324109" y="478971"/>
            <a:ext cx="2084120" cy="190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8" y="478970"/>
            <a:ext cx="2447528" cy="20645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l="52552" t="43772" r="3154" b="32090"/>
          <a:stretch/>
        </p:blipFill>
        <p:spPr>
          <a:xfrm>
            <a:off x="7952509" y="2921123"/>
            <a:ext cx="2826327" cy="12906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9" b="75348"/>
          <a:stretch/>
        </p:blipFill>
        <p:spPr>
          <a:xfrm>
            <a:off x="3083484" y="624773"/>
            <a:ext cx="6011177" cy="1508095"/>
          </a:xfrm>
          <a:prstGeom prst="rect">
            <a:avLst/>
          </a:prstGeom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3711"/>
          <a:stretch/>
        </p:blipFill>
        <p:spPr>
          <a:xfrm>
            <a:off x="7658628" y="4211782"/>
            <a:ext cx="3414087" cy="17210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656" y="2435027"/>
            <a:ext cx="6737726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022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25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07" y="2184"/>
            <a:ext cx="12663055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63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10076017" y="441065"/>
            <a:ext cx="1820569" cy="1747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613" y="491644"/>
            <a:ext cx="1676093" cy="16467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8210" y="4828013"/>
            <a:ext cx="111806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учрежден указом первого президента республики Михаила Николаева в 1996 году. Дата приурочена ко дню рождения первого якутского лингвиста-ученого, выдающегося просветителя, демократа, основоположника массовой письменности, автора первых учебников на якутском языке Семена Новгородова. Якутский язык является одним из древнейших на планете. Якутский — язык древнего эпоса Олонхо, признанного ЮНЕСКО шедевром устного и нематериального наследия человечества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7889" y="441064"/>
            <a:ext cx="4366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 Андреевич Новгородов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06996" y="781240"/>
            <a:ext cx="708400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13 февраля 1892 года во 2-м Хатылинском наслеге Ботурусского улуса (сейчас Болтогинский наслег Чурапинского улуса, Якутия). Он научил своего сына читать книги на церковнославянском языке. Позднее Новгородов учился русскому языку и арифметике у сонаслежника-псаломщика Андрея Винокурова. Потом он посещал частную школу политссыльного И. Т. Цыпенко в Чурапче. Семён принял участие в создании первого литературного и политического журнале на якутском языке Саха саната (1912—1913гг), в котором он публиковал свои работы. Также Новгородов был избран Якутским губернским съездом ревкома в депутаты XI съезда РКП(б). Семён Новгородов умер от острой уремии 28 февраля 1924 года.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 Новгородов —якутский политик  и лингвист, создатель якутской  письменности, и первого букваря на якутском языке,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Сахалыы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сурук-бичик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algn="just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217" y="491644"/>
            <a:ext cx="2853175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3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198302" y="478971"/>
            <a:ext cx="2209927" cy="219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8" y="478971"/>
            <a:ext cx="2447528" cy="21949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9843" y="611123"/>
            <a:ext cx="6218459" cy="32250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172" y="3497943"/>
            <a:ext cx="3304318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309" y="473332"/>
            <a:ext cx="2395519" cy="2080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653" y="473332"/>
            <a:ext cx="2392074" cy="2080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r="54183"/>
          <a:stretch/>
        </p:blipFill>
        <p:spPr>
          <a:xfrm>
            <a:off x="3942020" y="2135198"/>
            <a:ext cx="3026816" cy="4221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522097"/>
            <a:ext cx="4590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мой язык, мой брат, моя отрада,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метельном свисте и в палящий зной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мне слышать ежечасно надо,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будь же до последних дней со мной!»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Курилов.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t="93450"/>
          <a:stretch/>
        </p:blipFill>
        <p:spPr>
          <a:xfrm rot="10800000">
            <a:off x="3576278" y="1932491"/>
            <a:ext cx="3758300" cy="3439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3555983" y="1997405"/>
            <a:ext cx="390178" cy="4359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4958689" y="3981099"/>
            <a:ext cx="4360148" cy="3916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671" y="2821782"/>
            <a:ext cx="3043274" cy="2142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7639" y="2821783"/>
            <a:ext cx="3775625" cy="214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601200" y="478971"/>
            <a:ext cx="2236520" cy="216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163" y="478971"/>
            <a:ext cx="2447528" cy="22365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38945" y="58458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Каждый из народов имеет свой уникальный и неповторимый язык, который отвечает предназначению человека и несет в себе целое наследие. У жителей того или иного государства есть свои характерные черты, традиции, культура, а язык является их непосредственным отражением. В нем передается вся самобытность народа, поэтому родной язык - это предмет для настоящей гордости. А день родного языка - очень важный и нужный праздник.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10491" y="4475249"/>
            <a:ext cx="105710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живем с вами 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Якутии,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Оймяконском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районе,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Усть-Нера. Это многонациональный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округ, в котором на сегодняшний день проживают представители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более 123 национальностей.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народ-это своя неповторимая культура, история, образ жизни, традиции, и, конечно же, язык. В нашем садике тоже дети разных национальностей. Так как мы с Вами живем в России то общаемся на русском языке. Он понятен каждому человеку, живущему в России, является языком межнационального общения.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11382" y="3497943"/>
            <a:ext cx="9809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Якутский язык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древнейших на планете. Ученые называют его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 сложным  языком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мира.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Якутский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—это  язык древнего  эпоса  Олонхо.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10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8" y="0"/>
            <a:ext cx="12554858" cy="69958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5362" y="4061541"/>
            <a:ext cx="11044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Перейдем к письму буквенному. В развитии начального образования в дореволюционной Якутии сыграли большую роль политические ссыльные. Они стали политическими воспитателями, учителями, советчиками и защитниками малочисленных народов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2562" y="4984871"/>
            <a:ext cx="11044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Яку́тская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пи́сьменность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(якут. Саха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суруга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— письменность, используемая для записи якутского языка. За время своего существования несколько раз меняла свою графическую основу и неоднократно реформировалась. В настоящее время якутская письменность функционирует на кириллице.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7118"/>
          <a:stretch/>
        </p:blipFill>
        <p:spPr>
          <a:xfrm>
            <a:off x="9072159" y="498817"/>
            <a:ext cx="2337221" cy="19265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r="47458"/>
          <a:stretch/>
        </p:blipFill>
        <p:spPr>
          <a:xfrm>
            <a:off x="365362" y="498817"/>
            <a:ext cx="2863693" cy="19325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29055" y="498817"/>
            <a:ext cx="5527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Ученые и в том числе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А.И.Кривошапкин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изучив среднеленские наскальные изображения  выдвинули предположение о наличии добуквенного письма еще с древних времен.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574517" y="478971"/>
            <a:ext cx="1833711" cy="1449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216" y="478971"/>
            <a:ext cx="1779194" cy="144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93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857" y="0"/>
            <a:ext cx="12554858" cy="6995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3002" t="20192" r="27604" b="18480"/>
          <a:stretch/>
        </p:blipFill>
        <p:spPr>
          <a:xfrm>
            <a:off x="9324109" y="478971"/>
            <a:ext cx="2084120" cy="1553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2" y="507868"/>
            <a:ext cx="2334970" cy="1524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508" y="478971"/>
            <a:ext cx="2447528" cy="1799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3564" y="2278671"/>
            <a:ext cx="5527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Якутский язык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одним из древнейших на планете. Ученые называют его одним из самых  сложных языков мира. Якутский —это  язык древнего  эпоса  Олонхо.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091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560</Words>
  <Application>Microsoft Office PowerPoint</Application>
  <PresentationFormat>Широкоэкранный</PresentationFormat>
  <Paragraphs>25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33</cp:revision>
  <dcterms:created xsi:type="dcterms:W3CDTF">2022-02-13T14:38:02Z</dcterms:created>
  <dcterms:modified xsi:type="dcterms:W3CDTF">2022-02-14T11:29:21Z</dcterms:modified>
</cp:coreProperties>
</file>