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3" r:id="rId7"/>
    <p:sldId id="262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347C-9560-4D73-9582-B15C065906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EA3-1965-45A7-A7A0-2E2599113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347C-9560-4D73-9582-B15C065906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EA3-1965-45A7-A7A0-2E2599113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347C-9560-4D73-9582-B15C065906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EA3-1965-45A7-A7A0-2E2599113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347C-9560-4D73-9582-B15C065906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EA3-1965-45A7-A7A0-2E2599113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347C-9560-4D73-9582-B15C065906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EA3-1965-45A7-A7A0-2E2599113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347C-9560-4D73-9582-B15C065906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EA3-1965-45A7-A7A0-2E2599113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347C-9560-4D73-9582-B15C065906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EA3-1965-45A7-A7A0-2E2599113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347C-9560-4D73-9582-B15C065906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EA3-1965-45A7-A7A0-2E2599113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347C-9560-4D73-9582-B15C065906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EA3-1965-45A7-A7A0-2E2599113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347C-9560-4D73-9582-B15C065906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EA3-1965-45A7-A7A0-2E2599113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347C-9560-4D73-9582-B15C065906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AEA3-1965-45A7-A7A0-2E2599113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0347C-9560-4D73-9582-B15C065906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1AEA3-1965-45A7-A7A0-2E25991133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 к сказке\2 сказка\Snezhnaya-koroleva-001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артинки к сказке\125385249_3.jpg"/>
          <p:cNvPicPr>
            <a:picLocks noChangeAspect="1" noChangeArrowheads="1"/>
          </p:cNvPicPr>
          <p:nvPr/>
        </p:nvPicPr>
        <p:blipFill>
          <a:blip r:embed="rId2" cstate="print"/>
          <a:srcRect l="3157" r="2664" b="15350"/>
          <a:stretch>
            <a:fillRect/>
          </a:stretch>
        </p:blipFill>
        <p:spPr bwMode="auto">
          <a:xfrm>
            <a:off x="0" y="0"/>
            <a:ext cx="4499992" cy="334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G:\картинки к сказке\snezhnaya_koroleva_zima_1680x1050.jpg"/>
          <p:cNvPicPr>
            <a:picLocks noChangeAspect="1" noChangeArrowheads="1"/>
          </p:cNvPicPr>
          <p:nvPr/>
        </p:nvPicPr>
        <p:blipFill>
          <a:blip r:embed="rId3" cstate="print"/>
          <a:srcRect b="6549"/>
          <a:stretch>
            <a:fillRect/>
          </a:stretch>
        </p:blipFill>
        <p:spPr bwMode="auto">
          <a:xfrm>
            <a:off x="4427984" y="3212975"/>
            <a:ext cx="4716016" cy="364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картинки к сказке\2 сказка\1.jpg"/>
          <p:cNvPicPr>
            <a:picLocks noChangeAspect="1" noChangeArrowheads="1"/>
          </p:cNvPicPr>
          <p:nvPr/>
        </p:nvPicPr>
        <p:blipFill>
          <a:blip r:embed="rId2" cstate="print"/>
          <a:srcRect t="1890" b="2476"/>
          <a:stretch>
            <a:fillRect/>
          </a:stretch>
        </p:blipFill>
        <p:spPr bwMode="auto">
          <a:xfrm>
            <a:off x="971600" y="0"/>
            <a:ext cx="65527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картинки к сказке\2 сказка\1176048_andersen-snezhnaya-korol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3367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артинки к сказке\2 сказка\7288_35cbac7d95e87bed3ec6d45c8266b7db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2763" t="3821" r="4144" b="4877"/>
          <a:stretch>
            <a:fillRect/>
          </a:stretch>
        </p:blipFill>
        <p:spPr bwMode="auto">
          <a:xfrm>
            <a:off x="1187624" y="0"/>
            <a:ext cx="64807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картинки к сказке\2 сказка\10831886_2b78f3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0"/>
            <a:ext cx="525658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картинки к сказке\33779.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картинки к сказке\8462505424395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96" y="0"/>
            <a:ext cx="91643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Нина</cp:lastModifiedBy>
  <cp:revision>17</cp:revision>
  <dcterms:created xsi:type="dcterms:W3CDTF">2017-11-22T11:31:56Z</dcterms:created>
  <dcterms:modified xsi:type="dcterms:W3CDTF">2017-11-22T14:21:21Z</dcterms:modified>
</cp:coreProperties>
</file>