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77" y="-6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1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0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8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6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8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2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0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3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4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4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8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6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2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4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E87022-722E-47E5-8BB6-36A7447236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6755AD-8F2E-40FF-9CD3-F5694A098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308" y="1898072"/>
            <a:ext cx="83404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«С.Ф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Гоголев - Нарком юстиции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прокурор ЯАССР»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к школе группы Палий М.Д.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1" dirty="0" smtClean="0">
                <a:solidFill>
                  <a:srgbClr val="00031E"/>
                </a:solidFill>
                <a:effectLst/>
                <a:latin typeface="Philosopher"/>
              </a:rPr>
              <a:t>Основная ссылка на </a:t>
            </a:r>
            <a:r>
              <a:rPr lang="af-ZA" sz="2400" b="0" i="1" dirty="0" smtClean="0">
                <a:solidFill>
                  <a:srgbClr val="00031E"/>
                </a:solidFill>
                <a:effectLst/>
                <a:latin typeface="Philosopher"/>
              </a:rPr>
              <a:t>https://youtu.be/jFL_NDoJiCo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036" y="626330"/>
            <a:ext cx="10917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 ОБРАЗОВАТЕЛЬНОГОУЧРЕЖДЕНИЯ  «УСТЬ – НЕРСКИЙ ДЕТСКИЙ САД ОБЩЕРАЗВИВАЮЩЕГО ВИДА С ПРИОРИТЕТНЫМ ОСУЩЕСТВЛЕНИЕМ  ДЕЯТЕЛЬНОСТ ПО ПОЗНАВАТЕЛЬНО –   РЕЧЕВОМУ РАЗВИТИЮ ДЕТЕЙ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«СКАЗКА» МУНИЦИПАЛЬНОГО ОБРАЗОВАНИЯ   «ОЙМЯКОНСКИЙ УЛУС (РАЙОН)»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69" y="1498569"/>
            <a:ext cx="2714626" cy="37542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267075" y="930671"/>
            <a:ext cx="6096000" cy="830997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sz="2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Гоголев Степан Филиппович</a:t>
            </a:r>
          </a:p>
          <a:p>
            <a:pPr algn="ctr"/>
            <a:r>
              <a:rPr lang="ru-RU" sz="2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(1896 -1933)</a:t>
            </a:r>
            <a:endParaRPr lang="ru-RU" sz="2400" b="1" i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962" y="21210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2021 году , в Якутии, мы отмечаем  </a:t>
            </a:r>
          </a:p>
          <a:p>
            <a:r>
              <a:rPr lang="ru-RU" b="1" dirty="0" smtClean="0">
                <a:solidFill>
                  <a:srgbClr val="F520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125-летие С. Ф.  Гоголева,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идного государственного общественно-политического деятеля, одного из первых революционеров-большевиков Якутии, уроженца Жемконского наслега Вилюйского улуса. 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962" y="3223304"/>
            <a:ext cx="5763275" cy="18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tabLst>
                <a:tab pos="457200" algn="l"/>
              </a:tabLst>
            </a:pPr>
            <a:endParaRPr lang="ru-RU" b="1" i="1" dirty="0" smtClean="0">
              <a:solidFill>
                <a:srgbClr val="F520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tabLst>
                <a:tab pos="457200" algn="l"/>
              </a:tabLst>
            </a:pPr>
            <a:r>
              <a:rPr lang="ru-RU" b="1" i="1" dirty="0" smtClean="0">
                <a:solidFill>
                  <a:srgbClr val="F520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Гоголев Степан Филиппович</a:t>
            </a:r>
            <a:r>
              <a:rPr lang="ru-RU" dirty="0" smtClean="0">
                <a:solidFill>
                  <a:srgbClr val="0003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свою яркую, но очень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tabLst>
                <a:tab pos="457200" algn="l"/>
              </a:tabLst>
            </a:pPr>
            <a:r>
              <a:rPr lang="ru-RU" dirty="0" smtClean="0">
                <a:solidFill>
                  <a:srgbClr val="0003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короткую жизнь посвятил борьбе с безграмотностью,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tabLst>
                <a:tab pos="457200" algn="l"/>
              </a:tabLst>
            </a:pPr>
            <a:r>
              <a:rPr lang="ru-RU" dirty="0" smtClean="0">
                <a:solidFill>
                  <a:srgbClr val="0003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выступал за обязательное начальное и семиклассное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tabLst>
                <a:tab pos="457200" algn="l"/>
              </a:tabLst>
            </a:pPr>
            <a:r>
              <a:rPr lang="ru-RU" dirty="0" smtClean="0">
                <a:solidFill>
                  <a:srgbClr val="0003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в республике.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46" y="713291"/>
            <a:ext cx="1958090" cy="1309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73" y="713291"/>
            <a:ext cx="1327872" cy="1327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181" y="879546"/>
            <a:ext cx="3170365" cy="5020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860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1331503"/>
            <a:ext cx="982287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10" y="646840"/>
            <a:ext cx="4786346" cy="3132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56" y="3788469"/>
            <a:ext cx="3651538" cy="2435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8" y="641964"/>
            <a:ext cx="4815934" cy="3137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252" y="3782569"/>
            <a:ext cx="3661530" cy="2441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575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33994"/>
              </p:ext>
            </p:extLst>
          </p:nvPr>
        </p:nvGraphicFramePr>
        <p:xfrm>
          <a:off x="512618" y="465427"/>
          <a:ext cx="11166764" cy="6010501"/>
        </p:xfrm>
        <a:graphic>
          <a:graphicData uri="http://schemas.openxmlformats.org/drawingml/2006/table">
            <a:tbl>
              <a:tblPr/>
              <a:tblGrid>
                <a:gridCol w="11166764">
                  <a:extLst>
                    <a:ext uri="{9D8B030D-6E8A-4147-A177-3AD203B41FA5}">
                      <a16:colId xmlns:a16="http://schemas.microsoft.com/office/drawing/2014/main" xmlns="" val="2205932661"/>
                    </a:ext>
                  </a:extLst>
                </a:gridCol>
              </a:tblGrid>
              <a:tr h="592456"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окончания Средневилюйского начального училища</a:t>
                      </a:r>
                      <a:r>
                        <a:rPr lang="ru-RU" sz="1600" b="0" dirty="0" smtClean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Степан Гоголев,  </a:t>
                      </a:r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 в Вилюйское высшее начальное училище. В 1915 году поступил в Якутскую учительскую семинарию.</a:t>
                      </a:r>
                    </a:p>
                  </a:txBody>
                  <a:tcPr marL="31509" marR="31509" marT="25207" marB="28358">
                    <a:lnL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503948"/>
                  </a:ext>
                </a:extLst>
              </a:tr>
              <a:tr h="5273644">
                <a:tc>
                  <a:txBody>
                    <a:bodyPr/>
                    <a:lstStyle/>
                    <a:p>
                      <a:pPr fontAlgn="t"/>
                      <a:r>
                        <a:rPr lang="ru-RU" sz="1600" b="0" dirty="0" smtClean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был </a:t>
                      </a:r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одним из тех, кто заложил прочный фундамент государственности в Якутии. После окончания учительской семинарии со Степаном Аржаковым выехал в родной Вилюйский улус, где создали первый Вилюйский Совет рабочих депутатов. В 1917 году избран членом бюро Комитета общественной безопасности Вилюйского уезда. В 1918 году работал председателем уездного Совета депутатов. Находился под арестом контрреволюционных сил. Освободившись в 1919 году, в августе основал в Жемконском наслеге первую земскую школу и работал там учителем.</a:t>
                      </a:r>
                    </a:p>
                    <a:p>
                      <a:pPr fontAlgn="t"/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1920 года Степан Филиппович привлекается к революционной работе в Якутске. Был избран председателем волостного ревкома. В 1921 году – участковым инструктором народного просвещения. В 1922 году назначен заведующим губернского управления просвещения. Эту должность совмещал с работой заведующего политпросвещения и инструктора Единой трудовой школы.</a:t>
                      </a:r>
                    </a:p>
                    <a:p>
                      <a:pPr fontAlgn="t"/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1922-1923 годах работал заместителем наркома, народным комиссаром внутренних дел Якутской АССР. Молодого, энергичного человека направили в Москву на учебу. Закончив юридический факультет за 3 года, прибыл в родную Якутию.</a:t>
                      </a:r>
                    </a:p>
                    <a:p>
                      <a:pPr fontAlgn="t"/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августа 1926 года назначается прокурором и комиссаром юстиции Республики. В 1929 году осенью короткое время проработал представителем Якутского правительства в Москве.</a:t>
                      </a:r>
                    </a:p>
                    <a:p>
                      <a:pPr fontAlgn="t"/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1930 по 1931 годы работал народным комиссаром просвещения и здравоохранения. Затем назначен заместителем председателя Совета народных комиссаров ЯАССР.</a:t>
                      </a:r>
                    </a:p>
                    <a:p>
                      <a:pPr fontAlgn="t"/>
                      <a:r>
                        <a:rPr lang="ru-RU" sz="1600" b="0" dirty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1932 г. Назначили председателем </a:t>
                      </a:r>
                      <a:r>
                        <a:rPr lang="ru-RU" sz="1600" b="0" dirty="0" smtClean="0">
                          <a:solidFill>
                            <a:srgbClr val="2E405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Госплана.  </a:t>
                      </a:r>
                    </a:p>
                    <a:p>
                      <a:pPr fontAlgn="t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VIII Якутская областная партийная конференция (1931 г.), заслушав и обсудив доклад наркома просвещения С.Ф. Гоголева, приняла постановление, в котором отмечалось, что введение всеобуча в Якутии является одним из главных моментов национальной политики и обеспечивает рост культурного уровня трудящихся. В должности наркома просвещения С.Ф. Гоголев проработал до 1 октября 1931 г. Он был членом Конституционной комиссии, комиссии по якутской транскрипции и терминологии.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dirty="0">
                        <a:solidFill>
                          <a:srgbClr val="2E40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09" marR="31509" marT="25207" marB="28358">
                    <a:lnL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D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168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9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1383" y="611308"/>
            <a:ext cx="10764981" cy="364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1921 года Степан Филиппович привлекается  в советскую работу на уровне республики.  С1922 года по 1923 год работал заведующим губернского отдела образования, заместителем наркома внутренних дел. После обучения в юридическом факультете Московского государственного университета с 16 августа 1926 года назначен комиссаром юстиции и прокурором Якутской АССР. В 1929 году направлен на работу в Москву представителем Якутского Правительства.  С 1930 по 1931 годы работал народным комиссаром здравоохранения и заместителем председателя Совета народных комиссаров.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20-30-е годы по всей стране и в Якутии шла «культурная революция» - преобразования в духовной жизни. В Якутии большинство население были безграмотными. Поэтому начался ликбез - ликвидация безграмотности. Для этого создавались новые школы, библиотеки, росло книжно-издательское дело - газеты «Автономная Якутия», «Кыым», появились научные организации, который изучали язык и культуры народов Якутии. Открывались театры. Развивалось медицина, работало общество «Ыраас олох».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C0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600" dirty="0" smtClean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Степан Филиппович относится к той когорте пламенных патриотов-</a:t>
            </a:r>
            <a:r>
              <a:rPr lang="ru-RU" sz="1600" dirty="0" err="1" smtClean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вилюйчан</a:t>
            </a:r>
            <a:r>
              <a:rPr lang="ru-RU" sz="1600" dirty="0" smtClean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 много сил, умения и энергии отдала развитию государственности Якутии, верой и правдой служила своему народу. Тяжелая болезнь оборвала жизнь революционера очень рано, в возрасте 37 лет.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383" y="4254228"/>
            <a:ext cx="10654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Вилюйчане чтят имя Степана Филипповича Гоголева. В городе Вилюйске и в родном Жемконском наслеге улицы названы в его честь. Хампинская средняя школа и Якутский педагогический колледж  носят имя С.Ф. Гоголева. В с.с.Хампа и Жемкон установлены бюсты –нашего земляка : С. Ф.Гоголева.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720437"/>
            <a:ext cx="10487890" cy="54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</TotalTime>
  <Words>409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</cp:lastModifiedBy>
  <cp:revision>18</cp:revision>
  <dcterms:created xsi:type="dcterms:W3CDTF">2021-12-21T02:44:39Z</dcterms:created>
  <dcterms:modified xsi:type="dcterms:W3CDTF">2021-12-21T05:53:04Z</dcterms:modified>
</cp:coreProperties>
</file>