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1" r:id="rId15"/>
    <p:sldId id="282" r:id="rId16"/>
    <p:sldId id="283" r:id="rId17"/>
    <p:sldId id="284" r:id="rId18"/>
    <p:sldId id="285" r:id="rId19"/>
    <p:sldId id="286" r:id="rId20"/>
    <p:sldId id="270" r:id="rId21"/>
    <p:sldId id="272" r:id="rId22"/>
    <p:sldId id="271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7" r:id="rId32"/>
    <p:sldId id="294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44" autoAdjust="0"/>
  </p:normalViewPr>
  <p:slideViewPr>
    <p:cSldViewPr>
      <p:cViewPr varScale="1">
        <p:scale>
          <a:sx n="75" d="100"/>
          <a:sy n="75" d="100"/>
        </p:scale>
        <p:origin x="-18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93;&#1086;&#1084;&#1091;&#1089;%202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3;&#1080;&#1089;&#1072;%201.mp3" TargetMode="Externa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93;&#1086;&#1084;&#1091;&#1089;%202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на\Desktop\загадки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Нина\Desktop\картинки птиц\oymak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0648"/>
            <a:ext cx="1676797" cy="1693734"/>
          </a:xfrm>
          <a:prstGeom prst="rect">
            <a:avLst/>
          </a:prstGeom>
          <a:noFill/>
        </p:spPr>
      </p:pic>
      <p:pic>
        <p:nvPicPr>
          <p:cNvPr id="4" name="хомус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ина\Desktop\картинки птиц\стлани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ина\Desktop\картинки птиц\листвин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768752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ина\Desktop\картинки птиц\сос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128792" cy="6872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ина\Desktop\картинки птиц\черный-тополь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043608" y="0"/>
            <a:ext cx="73448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Нина\Desktop\картинки птиц\подорож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Нина\Desktop\картинки птиц\одуван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20"/>
            <a:ext cx="9154183" cy="6850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Нина\Desktop\картинки птиц\колокольчи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0420"/>
            <a:ext cx="5366370" cy="357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Нина\Desktop\картинки птиц\ландыш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0"/>
            <a:ext cx="471601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Нина\Desktop\картинки птиц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2196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Нина\Desktop\картинки птиц\мать и мачеха.jpg"/>
          <p:cNvPicPr>
            <a:picLocks noChangeAspect="1" noChangeArrowheads="1"/>
          </p:cNvPicPr>
          <p:nvPr/>
        </p:nvPicPr>
        <p:blipFill>
          <a:blip r:embed="rId2" cstate="print"/>
          <a:srcRect b="7067"/>
          <a:stretch>
            <a:fillRect/>
          </a:stretch>
        </p:blipFill>
        <p:spPr bwMode="auto">
          <a:xfrm>
            <a:off x="1187624" y="3273004"/>
            <a:ext cx="6858000" cy="358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Users\Нина\Desktop\картинки птиц\romashka-aptechnay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276" y="0"/>
            <a:ext cx="477072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Нина\Desktop\картинки птиц\иван ча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427985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Нина\Desktop\картинки птиц\piz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Нина\Desktop\картинки птиц\сардана лили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\Desktop\картинки птиц\тай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3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ина\Desktop\картинки птиц\дяте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749"/>
            <a:ext cx="9144000" cy="6828503"/>
          </a:xfrm>
          <a:prstGeom prst="rect">
            <a:avLst/>
          </a:prstGeom>
          <a:noFill/>
        </p:spPr>
      </p:pic>
      <p:pic>
        <p:nvPicPr>
          <p:cNvPr id="3" name="лиса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ина\Desktop\картинки птиц\кул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Нина\Desktop\картинки птиц\afb021411c3d66999ea76d5b6766d7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C:\Users\Нина\Desktop\картинки птиц\puno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2631"/>
            <a:ext cx="3635896" cy="268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ина\Desktop\картинки птиц\трясогу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ина\Desktop\картинки птиц\глух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Нина\Desktop\картинки птиц\куропа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Нина\Desktop\картинки птиц\кук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Нина\Desktop\картинки птиц\у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296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Нина\Desktop\картинки птиц\чайк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295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:\Users\Нина\Desktop\картинки птиц\4030232_large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0" y="3030453"/>
            <a:ext cx="4355976" cy="3827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Нина\Desktop\загадки\стер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1773" y="3006502"/>
            <a:ext cx="4542227" cy="385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Нина\Desktop\картинки птиц\тетер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765" y="3140968"/>
            <a:ext cx="5572235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Нина\Desktop\картинки птиц\синехвостк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2924"/>
            <a:ext cx="4372536" cy="312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Нина\Desktop\картинки птиц\свирест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1300" y="0"/>
            <a:ext cx="4560541" cy="303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C:\Users\Нина\Desktop\картинки птиц\600_057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2996952"/>
            <a:ext cx="3312369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Нина\Desktop\загадки\карт пау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3" name="Picture 3" descr="C:\Users\Нина\Desktop\загадки\белка 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08720"/>
            <a:ext cx="2939372" cy="185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Нина\Desktop\картинки птиц\477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Нина\Desktop\загадки\img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7" name="Picture 3" descr="C:\Users\Нина\Desktop\картинки птиц\Horoshie-dobrye-kartinki-2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4539724" cy="337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Нина\Desktop\загадки\img4.jpg"/>
          <p:cNvPicPr>
            <a:picLocks noChangeAspect="1" noChangeArrowheads="1"/>
          </p:cNvPicPr>
          <p:nvPr/>
        </p:nvPicPr>
        <p:blipFill>
          <a:blip r:embed="rId2" cstate="print"/>
          <a:srcRect l="7476" t="6294" r="4818" b="5113"/>
          <a:stretch>
            <a:fillRect/>
          </a:stretch>
        </p:blipFill>
        <p:spPr bwMode="auto">
          <a:xfrm>
            <a:off x="-37809" y="0"/>
            <a:ext cx="9181809" cy="6955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Нина\Desktop\картинки птиц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0" y="0"/>
            <a:ext cx="91113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Нина\Desktop\загадки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5" name="Picture 3" descr="C:\Users\Нина\Desktop\картинки птиц\горностай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64904"/>
            <a:ext cx="446449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Нина\Desktop\загадки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Нина\Desktop\картинки птиц\0033-033-Pesets.jpg"/>
          <p:cNvPicPr>
            <a:picLocks noChangeAspect="1" noChangeArrowheads="1"/>
          </p:cNvPicPr>
          <p:nvPr/>
        </p:nvPicPr>
        <p:blipFill>
          <a:blip r:embed="rId2" cstate="print"/>
          <a:srcRect l="2751" t="11151" r="3538" b="43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Нина\Desktop\картинки птиц\2773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Нина\Desktop\картинки птиц\e682fd14d8639729d6fd7717315a4c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Нина\Desktop\картинки птиц\220231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88" y="0"/>
            <a:ext cx="91549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Нина\Desktop\загадки\дин пауза ли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на\Desktop\картинки птиц\береза.jpg"/>
          <p:cNvPicPr>
            <a:picLocks noChangeAspect="1" noChangeArrowheads="1"/>
          </p:cNvPicPr>
          <p:nvPr/>
        </p:nvPicPr>
        <p:blipFill>
          <a:blip r:embed="rId2" cstate="print"/>
          <a:srcRect l="6374" t="3909" r="8511" b="96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Нина\Desktop\картинки птиц\mg0854-jpg.jpg"/>
          <p:cNvPicPr>
            <a:picLocks noChangeAspect="1" noChangeArrowheads="1"/>
          </p:cNvPicPr>
          <p:nvPr/>
        </p:nvPicPr>
        <p:blipFill>
          <a:blip r:embed="rId3" cstate="print"/>
          <a:srcRect l="12988" r="14563"/>
          <a:stretch>
            <a:fillRect/>
          </a:stretch>
        </p:blipFill>
        <p:spPr bwMode="auto">
          <a:xfrm>
            <a:off x="0" y="0"/>
            <a:ext cx="40324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3" descr="C:\Users\Нина\Desktop\картинки птиц\2.jpeg"/>
          <p:cNvPicPr>
            <a:picLocks noChangeAspect="1" noChangeArrowheads="1"/>
          </p:cNvPicPr>
          <p:nvPr/>
        </p:nvPicPr>
        <p:blipFill>
          <a:blip r:embed="rId4" cstate="print"/>
          <a:srcRect l="35881" r="50000"/>
          <a:stretch>
            <a:fillRect/>
          </a:stretch>
        </p:blipFill>
        <p:spPr bwMode="auto">
          <a:xfrm>
            <a:off x="4067944" y="332656"/>
            <a:ext cx="507605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хомус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ина\Desktop\загадки\карликовая береза.jpg"/>
          <p:cNvPicPr>
            <a:picLocks noChangeAspect="1" noChangeArrowheads="1"/>
          </p:cNvPicPr>
          <p:nvPr/>
        </p:nvPicPr>
        <p:blipFill>
          <a:blip r:embed="rId2" cstate="print"/>
          <a:srcRect l="1567" t="3301" r="3025" b="4720"/>
          <a:stretch>
            <a:fillRect/>
          </a:stretch>
        </p:blipFill>
        <p:spPr bwMode="auto">
          <a:xfrm>
            <a:off x="0" y="0"/>
            <a:ext cx="919379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ина\Desktop\загадки\вер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ина\Desktop\загадки\оль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"/>
            <a:ext cx="9144000" cy="6858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Нина\Desktop\загадки\куст шиповн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01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ина\Desktop\картинки птиц\ряби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37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</TotalTime>
  <Words>0</Words>
  <Application>Microsoft Office PowerPoint</Application>
  <PresentationFormat>Экран (4:3)</PresentationFormat>
  <Paragraphs>0</Paragraphs>
  <Slides>40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Нина</cp:lastModifiedBy>
  <cp:revision>39</cp:revision>
  <dcterms:created xsi:type="dcterms:W3CDTF">2018-05-02T14:46:05Z</dcterms:created>
  <dcterms:modified xsi:type="dcterms:W3CDTF">2018-05-03T07:37:50Z</dcterms:modified>
</cp:coreProperties>
</file>