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9" r:id="rId9"/>
    <p:sldId id="268" r:id="rId10"/>
    <p:sldId id="260" r:id="rId11"/>
    <p:sldId id="272" r:id="rId12"/>
    <p:sldId id="271" r:id="rId13"/>
    <p:sldId id="274" r:id="rId14"/>
    <p:sldId id="270" r:id="rId15"/>
    <p:sldId id="275" r:id="rId16"/>
    <p:sldId id="277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55DF099-DCD4-42AD-B234-72CAD75FAF79}">
          <p14:sldIdLst>
            <p14:sldId id="256"/>
            <p14:sldId id="257"/>
          </p14:sldIdLst>
        </p14:section>
        <p14:section name="Раздел без заголовка" id="{2BB1567A-E913-48CA-83F6-3988F1446094}">
          <p14:sldIdLst>
            <p14:sldId id="258"/>
            <p14:sldId id="259"/>
            <p14:sldId id="263"/>
            <p14:sldId id="261"/>
            <p14:sldId id="262"/>
            <p14:sldId id="269"/>
            <p14:sldId id="268"/>
            <p14:sldId id="260"/>
            <p14:sldId id="272"/>
            <p14:sldId id="271"/>
            <p14:sldId id="274"/>
            <p14:sldId id="270"/>
            <p14:sldId id="275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0BA0-E105-40F4-946A-0DC15D15C042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BE4-5DD3-4B28-A960-C742663BEFE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0_23abb_d47bf0ed_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881847"/>
            <a:ext cx="4110708" cy="2976153"/>
          </a:xfrm>
          <a:prstGeom prst="rect">
            <a:avLst/>
          </a:prstGeom>
        </p:spPr>
      </p:pic>
      <p:pic>
        <p:nvPicPr>
          <p:cNvPr id="9" name="Рисунок 8" descr="0_c9cc2_d1ae2e00_XL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75561" y="188640"/>
            <a:ext cx="1968439" cy="2061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0BA0-E105-40F4-946A-0DC15D15C042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BE4-5DD3-4B28-A960-C742663BEF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0BA0-E105-40F4-946A-0DC15D15C042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BE4-5DD3-4B28-A960-C742663BEF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0BA0-E105-40F4-946A-0DC15D15C042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BE4-5DD3-4B28-A960-C742663BEFE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0_23abb_d47bf0ed_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3495738"/>
            <a:ext cx="4644008" cy="3362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0BA0-E105-40F4-946A-0DC15D15C042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BE4-5DD3-4B28-A960-C742663BEF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0BA0-E105-40F4-946A-0DC15D15C042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BE4-5DD3-4B28-A960-C742663BEF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0BA0-E105-40F4-946A-0DC15D15C042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BE4-5DD3-4B28-A960-C742663BEF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0BA0-E105-40F4-946A-0DC15D15C042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BE4-5DD3-4B28-A960-C742663BEF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0BA0-E105-40F4-946A-0DC15D15C042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BE4-5DD3-4B28-A960-C742663BEF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0BA0-E105-40F4-946A-0DC15D15C042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BE4-5DD3-4B28-A960-C742663BEF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0BA0-E105-40F4-946A-0DC15D15C042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BE4-5DD3-4B28-A960-C742663BEF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F0BA0-E105-40F4-946A-0DC15D15C042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5BE4-5DD3-4B28-A960-C742663BEF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МБ ДОУ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«УНДС № 3 «Сказка»»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564904"/>
            <a:ext cx="6400800" cy="259228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«23 февраля –</a:t>
            </a:r>
          </a:p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День Защитника Отечества»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5751292"/>
            <a:ext cx="4981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подготовительной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к школе группы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СЕКРЕТНЫЙ ПАКЕТ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s://im0-tub-ru.yandex.net/i?id=8e234fe5b20a91a4e2c00b2c2024a771-srl&amp;n=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3"/>
            <a:ext cx="6250641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12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:\_pics_max_images_6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9" y="383061"/>
            <a:ext cx="7177981" cy="5060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4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АРМРЕСЛИНГ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s://www.syl.ru/misc/i/ai/359107/214306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6840760" cy="4192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98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ЧИСТКА ОРУЖИЯ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s://im0-tub-ru.yandex.net/i?id=bfa3929389303a5b406f3c39bdc1f59b-l&amp;n=1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9491" r="14807" b="8270"/>
          <a:stretch/>
        </p:blipFill>
        <p:spPr bwMode="auto">
          <a:xfrm>
            <a:off x="2339752" y="1484784"/>
            <a:ext cx="626469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218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ЭВАКУАЦИЯ ДЕТЕЙ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s://im0-tub-ru.yandex.net/i?id=2dfc5b4ccbef3425d35095d90873d3c4-l&amp;n=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00201"/>
            <a:ext cx="6480720" cy="42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939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НАГРАДА ГЕРОЯМ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s://im0-tub-ru.yandex.net/i?id=b2a35556c6ac6747f0c00eb5ab253fee-srl&amp;n=1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9"/>
          <a:stretch/>
        </p:blipFill>
        <p:spPr bwMode="auto">
          <a:xfrm>
            <a:off x="2123728" y="1556792"/>
            <a:ext cx="6513645" cy="44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5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H:\_pics_max_images_65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648"/>
            <a:ext cx="5544616" cy="6239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:\_pics_max_images_160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2138"/>
            <a:ext cx="7200800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СПЕЦНАЗ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s://school4.edusev.ru/uploads/20500/20429/section/327356/29.08.2018/957f5063679c.jpg?153590006040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6096000" cy="405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00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МОРЯКИ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mnews.kz/uploads/posts/2016-10/1476902822_astan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611425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682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ПОГРАНИЧНИКИ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mob.gov74.ru/Upload/images/%D0%A4%D0%BE%D1%82%D0%BE%20%D0%94%D0%B5%D0%BD%D1%8C%20%D0%9F%D0%BE%D0%B3%D1%80%D0%B0%D0%BD%D0%B8%D1%87%D0%BD%D0%B8%D0%BA%D0%B0%20-%20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6456040" cy="40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74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:\_pics_max_images_1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2" y="260648"/>
            <a:ext cx="7173218" cy="477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5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ЗАРЯДКА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chert-poberi.ru/wp-content/uploads/proga/111/images1/201803/igor7-2503181355375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6120680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62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БОЕПРИПАСЫ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s002.radikal.ru/i198/1105/0c/3e4b30b04c3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678894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48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ТАНКИ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s://im0-tub-ru.yandex.net/i?id=abae3a2d1c85648c54e1b2fb691d7eb7-l&amp;n=1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6593468" cy="4237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9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0594348d7e389e9d52d9d7844e3667f744d2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33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МБ ДОУ  «УНДС № 3 «Сказка»»</vt:lpstr>
      <vt:lpstr>Презентация PowerPoint</vt:lpstr>
      <vt:lpstr>СПЕЦНАЗ</vt:lpstr>
      <vt:lpstr>МОРЯКИ</vt:lpstr>
      <vt:lpstr>ПОГРАНИЧНИКИ</vt:lpstr>
      <vt:lpstr>Презентация PowerPoint</vt:lpstr>
      <vt:lpstr>ЗАРЯДКА</vt:lpstr>
      <vt:lpstr>БОЕПРИПАСЫ</vt:lpstr>
      <vt:lpstr>ТАНКИ</vt:lpstr>
      <vt:lpstr>СЕКРЕТНЫЙ ПАКЕТ</vt:lpstr>
      <vt:lpstr>Презентация PowerPoint</vt:lpstr>
      <vt:lpstr>АРМРЕСЛИНГ</vt:lpstr>
      <vt:lpstr>ЧИСТКА ОРУЖИЯ</vt:lpstr>
      <vt:lpstr>ЭВАКУАЦИЯ ДЕТЕЙ</vt:lpstr>
      <vt:lpstr>НАГРАДА ГЕРОЯМ</vt:lpstr>
      <vt:lpstr>Презентация PowerPoint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yulia</cp:lastModifiedBy>
  <cp:revision>13</cp:revision>
  <dcterms:created xsi:type="dcterms:W3CDTF">2014-01-19T14:05:10Z</dcterms:created>
  <dcterms:modified xsi:type="dcterms:W3CDTF">2019-10-08T04:21:33Z</dcterms:modified>
</cp:coreProperties>
</file>