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АЛЕКСЕЕВА ЕЛЕНА АНАТОЛЬЕВНА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25" y="1433513"/>
            <a:ext cx="10048875" cy="4933950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ВОСПИТАТЕЛЬ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905000"/>
            <a:ext cx="7386038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Средне-специальное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Бурятский педагогический колледж №2, 1997 год.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Воспитатель дошкольного учреждения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высшая-2018г.</a:t>
            </a:r>
          </a:p>
          <a:p>
            <a:pPr>
              <a:lnSpc>
                <a:spcPct val="150000"/>
              </a:lnSpc>
            </a:pP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Педстаж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27 лет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959CFC4-1227-7CA7-47A7-8420BF3EF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61" y="1374247"/>
            <a:ext cx="3268634" cy="40050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462671"/>
              </p:ext>
            </p:extLst>
          </p:nvPr>
        </p:nvGraphicFramePr>
        <p:xfrm>
          <a:off x="1416685" y="1310640"/>
          <a:ext cx="8128000" cy="3576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2840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5725160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2013г.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МО РС(Я)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7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2014г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Почетная грамота министерства образования РС(Я)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9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2016г.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Нагрудный знак «За вклад в развитие дошкольного образования РС(Я)»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57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2021 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ГАУ ДО Республики Саха(Я) «Малая академия наук РС(Я)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58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2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57970"/>
              </p:ext>
            </p:extLst>
          </p:nvPr>
        </p:nvGraphicFramePr>
        <p:xfrm>
          <a:off x="525780" y="817880"/>
          <a:ext cx="11361419" cy="5217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64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5498598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2690553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Профессиональная переподготовка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«Управление  персоналом в сфере государственного и муниципального управления»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ГАУ ДПО «Высшая школа инновационного менеджмента при Главе  РС(Я)»</a:t>
                      </a:r>
                      <a:endParaRPr lang="ru-RU" sz="1200" dirty="0">
                        <a:effectLst/>
                      </a:endParaRPr>
                    </a:p>
                    <a:p>
                      <a:pPr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программе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504 часа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"Аттестация педагогических работников и профессиональный стандарт педагога- новые подходы..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им.С.Н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Донского II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г.Якутск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48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"Обучение экспертов по процедуре аттестации педагогических работников Республика Саха (Якутия)Якутск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им.С.Н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Донского II 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"Информационно-коммуникационные технологии в работе воспитателя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НОЧУОДПО "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Актион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-МЦФЭР"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г.Москва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развивающей предметно-пространственной среды детского сада по ФГОС ДО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НОЧУОДПО "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Актион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-МЦФЭР"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г.Москва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"Профилактика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короновируса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гриппа и других острых респираторных вирусных инфекций в общеобразовательных организациях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Центр инновационного образования и воспитания"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г.Саратов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час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"Алгоритмы оказания первой  помощи при неотложных ситуациях"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ВО "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Северовосточный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федеральный университет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им.М.К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Аммосова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15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83562"/>
              </p:ext>
            </p:extLst>
          </p:nvPr>
        </p:nvGraphicFramePr>
        <p:xfrm>
          <a:off x="553156" y="817880"/>
          <a:ext cx="11334043" cy="5262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4270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5498598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2690553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"Организация защиты детей от видов информации, распространяемой посредством сети "Интернет", причиняющий вред здоровью и развитию детей»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воспитания»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"Профилактика коронавируса, гриппа и других острых респираторных вирусных инфекций в общеобразовательных организациях"-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Безопасное использование сайтов в сети «Интернет» в образовательном процессе в целях обучения и воспитания обучающихся в образовательной организации»,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 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«Основы обеспечения информационной безопасности детей»,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0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346820"/>
              </p:ext>
            </p:extLst>
          </p:nvPr>
        </p:nvGraphicFramePr>
        <p:xfrm>
          <a:off x="491490" y="1126490"/>
          <a:ext cx="11429999" cy="5217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022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программы воспитательной работы при введении ФГОС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некоммерческая организация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образования «Центр инновационного развития образования»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г.Якутск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«Психолого-педагогическое сопровождение детей раннего возраста»,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«Речевое развитие детей раннего и дошкольного возраста»,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 и науки РС (Я) Государственное бюджетное учреждение дополнительного образования РС(Я) «Республиканский центр психолого-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медико-социального сопровождения».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РЦ ПМСС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часа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«Экологический компонент на уроках и во внеурочное время с учетом требований обновленного ФГОС»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им.С.Н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Донского II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дополнительной профессиональной  программе «Обучение педагогов технологии проведения шахматных занятий по Федеральному курсу И.Г.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Сухина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«Шахматы- школе в условиях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реализацииФГОС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им.С.Н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Донского II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час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2022г.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"Психолого- педагогическое сопровождение детей с ОВЗ в дошкольной образовательной организации", "Речевое развитие детей раннего возраста"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Государственное бюджетное учреждение дополнительного образования РС(Я) "Республиканский центр психолого-медико- социального сопровождения"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72ч.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685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563</TotalTime>
  <Words>642</Words>
  <Application>Microsoft Office PowerPoint</Application>
  <PresentationFormat>Широкоэкранный</PresentationFormat>
  <Paragraphs>98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Century Gothic</vt:lpstr>
      <vt:lpstr>Wingdings 3</vt:lpstr>
      <vt:lpstr>Легкий дым</vt:lpstr>
      <vt:lpstr>АЛЕКСЕЕВА ЕЛЕНА АНАТОЛЬЕВНА</vt:lpstr>
      <vt:lpstr>Награды</vt:lpstr>
      <vt:lpstr>Курсы повышения квалификации</vt:lpstr>
      <vt:lpstr>Курсы повышения квалификации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Сказка</cp:lastModifiedBy>
  <cp:revision>6</cp:revision>
  <dcterms:created xsi:type="dcterms:W3CDTF">2022-11-25T06:34:46Z</dcterms:created>
  <dcterms:modified xsi:type="dcterms:W3CDTF">2022-11-27T05:16:06Z</dcterms:modified>
</cp:coreProperties>
</file>