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7" r:id="rId11"/>
    <p:sldId id="276" r:id="rId12"/>
    <p:sldId id="263" r:id="rId13"/>
    <p:sldId id="264" r:id="rId14"/>
    <p:sldId id="265" r:id="rId15"/>
    <p:sldId id="266" r:id="rId16"/>
    <p:sldId id="267" r:id="rId17"/>
    <p:sldId id="268" r:id="rId18"/>
    <p:sldId id="270" r:id="rId19"/>
    <p:sldId id="269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53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DetskiSad\Desktop\&#1040;&#1083;&#1080;&#1084;&#1086;&#1074;&#1072;%20&#1058;&#1052;%20&#1087;&#1086;&#1089;&#1083;\&#1088;&#1072;&#1079;&#1088;&#1072;&#1073;&#1086;&#1090;&#1082;&#1080;\&#1050;&#1088;&#1091;&#1078;&#1086;&#1082;%20&#1055;&#1072;&#1083;&#1100;&#1095;&#1080;&#1082;&#1086;&#1074;&#1099;&#1077;%20&#1080;&#1075;&#1088;&#1099;\&#1050;&#1088;&#1091;&#1078;&#1086;&#1082;%20&#1055;&#1072;&#1083;&#1100;&#1095;&#1080;&#1082;&#1086;&#1074;&#1099;&#1077;%20&#1080;&#1075;&#1088;&#1099;\&#1055;&#1088;&#1080;&#1083;&#1086;&#1078;&#1077;&#1085;&#1080;&#1077;%202%20&#1087;&#1088;&#1077;&#1079;&#1077;&#1085;&#1090;&#1072;&#1094;&#1080;&#1103;%20&#1082;&#1088;&#1091;&#1078;&#1082;&#1072;\01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851866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Кружок </a:t>
            </a:r>
            <a:br>
              <a:rPr lang="ru-RU" dirty="0" smtClean="0"/>
            </a:br>
            <a:r>
              <a:rPr lang="ru-RU" dirty="0" smtClean="0"/>
              <a:t>«Пальчиковые игры»</a:t>
            </a:r>
            <a:endParaRPr lang="ru-RU" dirty="0"/>
          </a:p>
        </p:txBody>
      </p:sp>
      <p:pic>
        <p:nvPicPr>
          <p:cNvPr id="1026" name="Picture 2" descr="C:\Users\1\Desktop\фото с фотоаппарата 14.04.2016\120___04\IMG_123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28794" y="2232390"/>
            <a:ext cx="5572164" cy="4179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79" y="-171400"/>
            <a:ext cx="2051720" cy="1994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7224" y="64291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7683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>
                <p:cTn id="1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пальчики\STJ_12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857232"/>
            <a:ext cx="7424251" cy="5568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Users\1\Desktop\пальчики\STK_120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929982" y="6715148"/>
            <a:ext cx="23409276" cy="17556163"/>
          </a:xfrm>
          <a:prstGeom prst="rect">
            <a:avLst/>
          </a:prstGeom>
          <a:noFill/>
        </p:spPr>
      </p:pic>
      <p:pic>
        <p:nvPicPr>
          <p:cNvPr id="6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576" y="0"/>
            <a:ext cx="2201424" cy="214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пальчики\STE_12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571480"/>
            <a:ext cx="7385075" cy="55388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2201424" cy="214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1444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Показ детьми пальчиковых игр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фото с фотоаппарата 14.04.2016\120___04\IMG_12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97312"/>
            <a:ext cx="1534835" cy="1492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фото с фотоаппарата 14.04.2016\120___04\IMG_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714356"/>
            <a:ext cx="7506804" cy="5824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69" y="0"/>
            <a:ext cx="1757031" cy="1708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фото с фотоаппарата 14.04.2016\120___04\IMG_1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75656" y="1042752"/>
            <a:ext cx="6694147" cy="5020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431" y="260648"/>
            <a:ext cx="1608901" cy="1564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9216"/>
            <a:ext cx="1460770" cy="142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фото с фотоаппарата 14.04.2016\120___04\IMG_1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000109"/>
            <a:ext cx="6786610" cy="5324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6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48" y="32502"/>
            <a:ext cx="1238574" cy="1204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фото с фотоаппарата 14.04.2016\120___04\IMG_12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81104" y="1085406"/>
            <a:ext cx="6405606" cy="48042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534835" cy="14922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" y="5517232"/>
            <a:ext cx="1460770" cy="142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22413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Родительское собрание с детьми.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84076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46" y="548680"/>
            <a:ext cx="1707654" cy="16602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85788" cy="57759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426" y="-4776"/>
            <a:ext cx="1238574" cy="1204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163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в роли воспитателей.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6077"/>
            <a:ext cx="6264696" cy="4698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2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37807"/>
            <a:ext cx="1460770" cy="14201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69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785794"/>
            <a:ext cx="8183880" cy="5857916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Актуальность: </a:t>
            </a:r>
            <a:r>
              <a:rPr lang="ru-RU" dirty="0" smtClean="0"/>
              <a:t>Известный педагог В.А. Сухомлинский писал</a:t>
            </a:r>
            <a:r>
              <a:rPr lang="ru-RU" b="1" dirty="0" smtClean="0"/>
              <a:t>: </a:t>
            </a:r>
            <a:r>
              <a:rPr lang="ru-RU" dirty="0" smtClean="0"/>
              <a:t>«Ум ребенка находится на кончиках его пальцев». </a:t>
            </a:r>
          </a:p>
          <a:p>
            <a:r>
              <a:rPr lang="ru-RU" dirty="0" smtClean="0"/>
              <a:t>Кисть руки имеет самое большое «представительство» в коре головного мозга, поэтому именно развитию кисти принадлежит важная роль в формировании головного мозга и становления речи. И именно поэтому словесная речь ребенка начинается, когда движения его пальчиков достигают достаточной точности. Руки ребенка как бы подготавливают почву для последующего развития речи.</a:t>
            </a:r>
          </a:p>
          <a:p>
            <a:r>
              <a:rPr lang="ru-RU" dirty="0" smtClean="0"/>
              <a:t>Актуальность этой работы заключается в следующем: пальчиковые игры помогают налаживать коммуникативные отношения на уровне соприкосновения, эмоционального переживания, контакта «глаза в глаза»; имеют развивающее значение, так как наилучшим образом способствуют развитию не только мелкой моторики, но и речи.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Родители учатся у детей.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382675" cy="47870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1923678" cy="1870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0838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871279" cy="5688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290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201424" cy="214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6103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136815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C:\Users\Алексей\Desktop\Валенька\смайлики\смайлики\Смайлики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480720" cy="42321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08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ЦЕЛЬ:</a:t>
            </a:r>
            <a:r>
              <a:rPr lang="ru-RU" sz="2400" dirty="0" smtClean="0"/>
              <a:t> Развивать мелкую моторику рук для развития речи детей младшего дошкольного возраста в процессе пальчиковых игр.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> Изучить научную и методическую литературу по данной проблеме.</a:t>
            </a:r>
          </a:p>
          <a:p>
            <a:r>
              <a:rPr lang="ru-RU" dirty="0" smtClean="0"/>
              <a:t>Создать условия, обеспечивающие каждому ребенку Физический и психологический комфорт.</a:t>
            </a:r>
          </a:p>
          <a:p>
            <a:r>
              <a:rPr lang="ru-RU" dirty="0" smtClean="0"/>
              <a:t>Обучать детей младшей группы пальчиковым играм в разных видах деятельности.</a:t>
            </a:r>
          </a:p>
          <a:p>
            <a:r>
              <a:rPr lang="ru-RU" dirty="0" smtClean="0"/>
              <a:t>Развивать: речь, мышление, память, внимание, творческое воображение; обогащать словарный запас.</a:t>
            </a:r>
          </a:p>
          <a:p>
            <a:r>
              <a:rPr lang="ru-RU" dirty="0" smtClean="0"/>
              <a:t>Вызывать положительные эмоции; прививать устойчивый интерес к пальчиковым играм.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57163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Участники  кружка</a:t>
            </a:r>
            <a:r>
              <a:rPr lang="ru-RU" sz="2400" dirty="0" smtClean="0"/>
              <a:t>: Воспитатели группы Алимова Т. М. </a:t>
            </a:r>
            <a:r>
              <a:rPr lang="ru-RU" sz="2400" dirty="0" err="1" smtClean="0"/>
              <a:t>Охрименко</a:t>
            </a:r>
            <a:r>
              <a:rPr lang="ru-RU" sz="2400" dirty="0" smtClean="0"/>
              <a:t> В.Н. Целевая вторая младшая группа, родители детей второй младшей группы.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/>
          <a:lstStyle/>
          <a:p>
            <a:r>
              <a:rPr lang="ru-RU" b="1" dirty="0" smtClean="0"/>
              <a:t>Время действия кружка</a:t>
            </a:r>
            <a:r>
              <a:rPr lang="ru-RU" dirty="0" smtClean="0"/>
              <a:t>: с сентября 2015года по 1 июня 2016года. (четверг с 16.00-16.20.)</a:t>
            </a:r>
          </a:p>
          <a:p>
            <a:r>
              <a:rPr lang="ru-RU" b="1" dirty="0" smtClean="0"/>
              <a:t>Количество занятий</a:t>
            </a:r>
            <a:r>
              <a:rPr lang="ru-RU" dirty="0" smtClean="0"/>
              <a:t>: одно занятие в неделю во второй половине дня.</a:t>
            </a:r>
          </a:p>
          <a:p>
            <a:r>
              <a:rPr lang="ru-RU" b="1" dirty="0" smtClean="0"/>
              <a:t>Возраст детей: </a:t>
            </a:r>
            <a:r>
              <a:rPr lang="ru-RU" dirty="0" smtClean="0"/>
              <a:t>3-4 года.</a:t>
            </a:r>
          </a:p>
          <a:p>
            <a:r>
              <a:rPr lang="ru-RU" b="1" dirty="0" smtClean="0"/>
              <a:t>Количество детей:</a:t>
            </a:r>
            <a:r>
              <a:rPr lang="ru-RU" dirty="0" smtClean="0"/>
              <a:t> 27 человек. Вторая младшая группа.</a:t>
            </a:r>
          </a:p>
          <a:p>
            <a:r>
              <a:rPr lang="ru-RU" b="1" dirty="0" smtClean="0"/>
              <a:t>Место проведения</a:t>
            </a:r>
            <a:r>
              <a:rPr lang="ru-RU" dirty="0" smtClean="0"/>
              <a:t>: детский сад Малышок», вторая младшая группа «Пчелки».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14974"/>
          </a:xfrm>
        </p:spPr>
        <p:txBody>
          <a:bodyPr/>
          <a:lstStyle/>
          <a:p>
            <a:r>
              <a:rPr lang="ru-RU" b="1" dirty="0" smtClean="0"/>
              <a:t>Конечный результат работы</a:t>
            </a:r>
            <a:r>
              <a:rPr lang="ru-RU" dirty="0" smtClean="0"/>
              <a:t>: Результатом данной работы является      Развитие доброжелательных взаимоотношений между детьми, умение играть в пальчиковые игры.</a:t>
            </a:r>
          </a:p>
          <a:p>
            <a:r>
              <a:rPr lang="ru-RU" b="1" dirty="0" smtClean="0"/>
              <a:t>Критерии мониторинга</a:t>
            </a:r>
            <a:r>
              <a:rPr lang="ru-RU" dirty="0" smtClean="0"/>
              <a:t>: Слаженное взаимодействие между детьми и педагогом во время игрового процесса.</a:t>
            </a:r>
          </a:p>
          <a:p>
            <a:r>
              <a:rPr lang="ru-RU" dirty="0" smtClean="0"/>
              <a:t>Знание многих пальчиковых игр. Могут показать и рассказать пальчиковую игру родителям, детям.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Реализация кружка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Подготовительный этап</a:t>
            </a:r>
            <a:endParaRPr lang="ru-RU" dirty="0" smtClean="0"/>
          </a:p>
          <a:p>
            <a:r>
              <a:rPr lang="ru-RU" dirty="0" smtClean="0"/>
              <a:t>1.Подбор и изучение необходимой литературы</a:t>
            </a:r>
          </a:p>
          <a:p>
            <a:r>
              <a:rPr lang="ru-RU" dirty="0" smtClean="0"/>
              <a:t>2. Составление плана работы.</a:t>
            </a:r>
          </a:p>
          <a:p>
            <a:r>
              <a:rPr lang="ru-RU" dirty="0" smtClean="0"/>
              <a:t>3.Проведение информационно-просветительной работы среди родителей дошкольников.</a:t>
            </a:r>
          </a:p>
          <a:p>
            <a:r>
              <a:rPr lang="ru-RU" b="1" dirty="0" smtClean="0"/>
              <a:t>Основной этап.</a:t>
            </a:r>
            <a:endParaRPr lang="ru-RU" dirty="0" smtClean="0"/>
          </a:p>
          <a:p>
            <a:r>
              <a:rPr lang="ru-RU" dirty="0" smtClean="0"/>
              <a:t>1.Систематично проводить пальчиковые игры с детьми.</a:t>
            </a:r>
          </a:p>
          <a:p>
            <a:r>
              <a:rPr lang="ru-RU" dirty="0" smtClean="0"/>
              <a:t>2. Проведение родительских собраний, консультаций.</a:t>
            </a:r>
          </a:p>
          <a:p>
            <a:r>
              <a:rPr lang="ru-RU" b="1" dirty="0" smtClean="0"/>
              <a:t>Завершающий этап.</a:t>
            </a:r>
            <a:endParaRPr lang="ru-RU" dirty="0" smtClean="0"/>
          </a:p>
          <a:p>
            <a:r>
              <a:rPr lang="ru-RU" dirty="0" smtClean="0"/>
              <a:t>Консультации.</a:t>
            </a:r>
          </a:p>
          <a:p>
            <a:r>
              <a:rPr lang="ru-RU" dirty="0" smtClean="0"/>
              <a:t>Беседы с родителями.</a:t>
            </a:r>
          </a:p>
          <a:p>
            <a:r>
              <a:rPr lang="ru-RU" dirty="0" smtClean="0"/>
              <a:t>Памятки для родителей.</a:t>
            </a:r>
          </a:p>
          <a:p>
            <a:r>
              <a:rPr lang="ru-RU" dirty="0" smtClean="0"/>
              <a:t>Выпуск стенгазеты с фотоснимками детей.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 дня без пальчиковых игр!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Users\1\Desktop\фото с фотоаппарата 14.04.2016\120___04\IMG_1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214422"/>
            <a:ext cx="4432304" cy="33242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1\Desktop\фото с фотоаппарата 14.04.2016\120___04\IMG_123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48" y="3301096"/>
            <a:ext cx="4643438" cy="34825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28687"/>
            <a:ext cx="2571751" cy="2500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альчики\STC_1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714356"/>
            <a:ext cx="7480326" cy="5610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2201424" cy="214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пальчики\STD_1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714356"/>
            <a:ext cx="7575576" cy="5681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Алексей\Desktop\Валенька\смайлики\смайлики\Смайлики\48287807_Untitled1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2201424" cy="2140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417</Words>
  <Application>Microsoft Office PowerPoint</Application>
  <PresentationFormat>Экран (4:3)</PresentationFormat>
  <Paragraphs>39</Paragraphs>
  <Slides>22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  Кружок  «Пальчиковые игры»</vt:lpstr>
      <vt:lpstr>Слайд 2</vt:lpstr>
      <vt:lpstr>ЦЕЛЬ: Развивать мелкую моторику рук для развития речи детей младшего дошкольного возраста в процессе пальчиковых игр. </vt:lpstr>
      <vt:lpstr>Участники  кружка: Воспитатели группы Алимова Т. М. Охрименко В.Н. Целевая вторая младшая группа, родители детей второй младшей группы. </vt:lpstr>
      <vt:lpstr>Слайд 5</vt:lpstr>
      <vt:lpstr>Слайд 6</vt:lpstr>
      <vt:lpstr>Ни дня без пальчиковых игр!</vt:lpstr>
      <vt:lpstr>Слайд 8</vt:lpstr>
      <vt:lpstr>Слайд 9</vt:lpstr>
      <vt:lpstr>Слайд 10</vt:lpstr>
      <vt:lpstr>Слайд 11</vt:lpstr>
      <vt:lpstr>Показ детьми пальчиковых игр</vt:lpstr>
      <vt:lpstr>Слайд 13</vt:lpstr>
      <vt:lpstr>Слайд 14</vt:lpstr>
      <vt:lpstr>Слайд 15</vt:lpstr>
      <vt:lpstr>Слайд 16</vt:lpstr>
      <vt:lpstr>Родительское собрание с детьми.</vt:lpstr>
      <vt:lpstr>Слайд 18</vt:lpstr>
      <vt:lpstr>Дети в роли воспитателей.</vt:lpstr>
      <vt:lpstr>Родители учатся у детей.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DetskiSad</cp:lastModifiedBy>
  <cp:revision>26</cp:revision>
  <dcterms:created xsi:type="dcterms:W3CDTF">2016-04-22T05:39:36Z</dcterms:created>
  <dcterms:modified xsi:type="dcterms:W3CDTF">2018-10-30T11:45:33Z</dcterms:modified>
</cp:coreProperties>
</file>