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КУДАЛБ ЮЛИЯ ВЛАДИМИРОВНА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ПЕДАГОГ-ПСИХОЛОГ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1701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Высшее МСГИ,2011г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Педагог-психолог, учитель- логопед, 2011г.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высшая-2020г.</a:t>
            </a: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Педстаж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: 1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7 лет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D05279-06C5-795E-CADF-DF5BA45893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7" t="8187" r="9491" b="8300"/>
          <a:stretch/>
        </p:blipFill>
        <p:spPr>
          <a:xfrm>
            <a:off x="666045" y="1524000"/>
            <a:ext cx="3454400" cy="41204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50620"/>
              </p:ext>
            </p:extLst>
          </p:nvPr>
        </p:nvGraphicFramePr>
        <p:xfrm>
          <a:off x="1416685" y="1310640"/>
          <a:ext cx="8128000" cy="2021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2840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5725160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2020г.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МО РС(Я)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Почетная грамота министерства образования РС(Я)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6696"/>
              </p:ext>
            </p:extLst>
          </p:nvPr>
        </p:nvGraphicFramePr>
        <p:xfrm>
          <a:off x="514350" y="1301432"/>
          <a:ext cx="11361419" cy="5344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64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99058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19856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"Организация защиты детей от видов информации, распространяемой посредством сети "Интернет", причиняющий вред здоровью и развитию детей»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воспитания»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коронавируса, гриппа и других острых респираторных вирусных инфекций в общеобразовательных организациях"-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Безопасное использование сайтов в сети «Интернет» в образовательном процессе в целях обучения и воспитания обучающихся в образовательной организации»,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 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«Основы обеспечения информационной безопасности детей»,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"Динамическая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нейро стимуляция аппаратами ДЭНАС в практике логопеда"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ДПО "Уральская академия медиаций и комплексной безопасности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«Алгоритмы оказания первой  помощи при неотложных ситуациях»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"Северо-восточный федеральный университет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им.М.К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Амосова 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0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40460"/>
              </p:ext>
            </p:extLst>
          </p:nvPr>
        </p:nvGraphicFramePr>
        <p:xfrm>
          <a:off x="491490" y="1126490"/>
          <a:ext cx="11429999" cy="494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022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"Основы теплоэнергетики для лиц, ответственных за исправное состояние и безопасную эксплуатацию тепловых энергоустановок",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ЧОУ ДПО "УЦ "Академия безопасности"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г.Иваново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Эффективное управление дошкольной организацией в современных условиях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некомерческая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организация дополнительного профессионального образования "Универ"-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г.Казань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144ч.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2022г.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"Обучение педагогов технологии проведения шахматных занятий по Федеральному курсу Игоря Георгиевича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Сухина"Шахматы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школе" в условиях реализации ФГОС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дополнительного профессионального образования "Академия детства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им.Т.С.Комаровой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"Психолого- педагогическое сопровождение детей с ОВЗ в дошкольной образовательной организации", "Речевое развитие детей раннего возраста",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502</TotalTime>
  <Words>375</Words>
  <Application>Microsoft Office PowerPoint</Application>
  <PresentationFormat>Широкоэкранный</PresentationFormat>
  <Paragraphs>63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Century Gothic</vt:lpstr>
      <vt:lpstr>Wingdings 3</vt:lpstr>
      <vt:lpstr>Легкий дым</vt:lpstr>
      <vt:lpstr>КУДАЛБ ЮЛИЯ ВЛАДИМИРОВНА</vt:lpstr>
      <vt:lpstr>Награды</vt:lpstr>
      <vt:lpstr>Курсы повышения квалификации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7</cp:revision>
  <dcterms:created xsi:type="dcterms:W3CDTF">2022-11-25T06:34:46Z</dcterms:created>
  <dcterms:modified xsi:type="dcterms:W3CDTF">2022-11-27T05:18:18Z</dcterms:modified>
</cp:coreProperties>
</file>