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ОРЕШКО НАДЕЖДА НИКОЛАЕВНА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267" y="1433689"/>
            <a:ext cx="10048345" cy="4933244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СТАРШИЙ ВОСПИТАТЕЛЬ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Средне-специальное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Якутское педучилище №2 , 1992 год.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Воспитатель дошкольного учреждения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высшая-2018г.</a:t>
            </a: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Педстаж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35 лет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007A00A-47A8-05F1-7181-920FBC40D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1" t="18759" r="18823" b="10889"/>
          <a:stretch/>
        </p:blipFill>
        <p:spPr>
          <a:xfrm>
            <a:off x="804661" y="1408992"/>
            <a:ext cx="3172594" cy="45977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33547"/>
              </p:ext>
            </p:extLst>
          </p:nvPr>
        </p:nvGraphicFramePr>
        <p:xfrm>
          <a:off x="677333" y="1699260"/>
          <a:ext cx="11029243" cy="4348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19110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8310133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2013г.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Почетный работник общего образования РФ;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2015г.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Доска почета учителей России на сайте доска почета. учителя </a:t>
                      </a:r>
                      <a:r>
                        <a:rPr lang="ru-RU" dirty="0" err="1"/>
                        <a:t>россии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рф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2005г.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Отличник образования РС(Я);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Нагрудный знак "За вклад в развитие дошкольного образования РС(Я)"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5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2018г.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Почетная грамота МО "Оймяконский улус(район)»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Благодарственное письмо МКУ "УОМО "Оймяконский улус (район)"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76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Благодарственное письмо МКУ "УОМО "Оймяконский улус (район)»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066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Благодарственное письмо от партии "Единая Россия"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11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0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6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43562"/>
              </p:ext>
            </p:extLst>
          </p:nvPr>
        </p:nvGraphicFramePr>
        <p:xfrm>
          <a:off x="491490" y="1126490"/>
          <a:ext cx="11429999" cy="5770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022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2018г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переподготовка по программе дополнительного образования "Логопедия (дефектология)"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ДПО "Институт дистанционного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обученияг.Тюмень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по дополнительной профессиональной программе "Менеджмент дошкольного образования"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Негосударственное образовательное учреждение дополнительного образования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Актион-МЦФЭР"г.Москва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250ч.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по дополнительной профессиональной программе "Руководство развитием дошкольной образовательной организации"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Негосударственное образовательное учреждение дополнительного образования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Актион-МЦФЭР"г.Москва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по дополнительной профессиональной программе "Организация и контроль качества образовательной деятельности в ДОО»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Негосударственное образовательное учреждение дополнительного образования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Актион-МЦФЭР"г.Москва</a:t>
                      </a:r>
                      <a:endParaRPr lang="ru-RU" sz="1200" dirty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72ч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по дополнительной профессиональной программе "Воспитательная работа и технологии активного обучения в условиях реализации ФГОС ДО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Негосударственное образовательное учреждение дополнительного образования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Актион-МЦФЭР"г.Москва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72ч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"Профессиональные стандарты в сфере образования"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им.С.Н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Донского II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г.Якутск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931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по программе обучения экспертов по процедуре аттестации педагогических работников РС(Я)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АОУ РС(Я) ДПО "Институт развития образования и повышения квалификации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им.С.Н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Донского I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г.Якутск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36ч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167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52376"/>
              </p:ext>
            </p:extLst>
          </p:nvPr>
        </p:nvGraphicFramePr>
        <p:xfrm>
          <a:off x="830581" y="1263650"/>
          <a:ext cx="11361419" cy="522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64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78484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40430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"ФГОС ДО: "Психолого- педагогические условия развития детей раннего возраста"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Акционерное общество"Элти-Кудиц" учебно- методический центр,г.Якутск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Информационная образовательная среда"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Издательство "Русское слово« г.Москва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"Социокультурное проектирование, как технология формирования будущего"-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дополнительного профессионального образования "Центр инновационного развития образования« г.Якутск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"Основы обеспечения информационной безопасности"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 г.Саратов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"Безопасное использование сайтов в сети "Интернет" в образовательном процессе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воспитания"г.Саратов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защиты детей от видов информации, распространяемой посредством сети "Интернет", причиняющий вред здоровью и развитию детей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воспитания».</a:t>
                      </a: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«Профилактика коронавируса, гриппа и других острых респираторных вирусных инфекций в общеобразовательных организациях"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воспитания«. г.Саратов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"Эффективное управление дошкольной организацией в современных условиях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дополнительного профессионального образования "Универ»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г.Казань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144ч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4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15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028955"/>
              </p:ext>
            </p:extLst>
          </p:nvPr>
        </p:nvGraphicFramePr>
        <p:xfrm>
          <a:off x="491490" y="1126490"/>
          <a:ext cx="11429999" cy="4424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022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"Организация двигательного режима детей в ДОО", "Организация досуговой деятельности с детьми с учетом направлений воспитания", "Организация совещаний с педагогами при заведующей"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Краткосрочные курсы Академия ресурсы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"Психолого- педагогическое сопровождение детей с ОВЗ в дошкольной образовательной организации", "речевое развитие детей раннего возраста",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931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167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086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524</TotalTime>
  <Words>637</Words>
  <Application>Microsoft Office PowerPoint</Application>
  <PresentationFormat>Широкоэкранный</PresentationFormat>
  <Paragraphs>109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Century Gothic</vt:lpstr>
      <vt:lpstr>Wingdings 3</vt:lpstr>
      <vt:lpstr>Легкий дым</vt:lpstr>
      <vt:lpstr>ОРЕШКО НАДЕЖДА НИКОЛАЕВНА</vt:lpstr>
      <vt:lpstr>Награды</vt:lpstr>
      <vt:lpstr>Курсы повышения квалификации</vt:lpstr>
      <vt:lpstr>Курсы повышения квалификации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7</cp:revision>
  <dcterms:created xsi:type="dcterms:W3CDTF">2022-11-25T06:34:46Z</dcterms:created>
  <dcterms:modified xsi:type="dcterms:W3CDTF">2022-11-27T05:20:18Z</dcterms:modified>
</cp:coreProperties>
</file>