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yulia\Desktop\article_962_1422040400723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24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ulia\Desktop\фотки\телефон\20170620_1246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97622" y="2479242"/>
            <a:ext cx="4875275" cy="27423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988839"/>
            <a:ext cx="4608511" cy="288032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ОТЧЕТ </a:t>
            </a:r>
            <a:r>
              <a:rPr lang="ru-RU" sz="2000" b="1" dirty="0" smtClean="0">
                <a:solidFill>
                  <a:srgbClr val="FFFF00"/>
                </a:solidFill>
              </a:rPr>
              <a:t>ПО </a:t>
            </a:r>
            <a:r>
              <a:rPr lang="ru-RU" sz="2400" b="1" dirty="0" smtClean="0">
                <a:solidFill>
                  <a:srgbClr val="FFFF00"/>
                </a:solidFill>
              </a:rPr>
              <a:t>самообразованию ТЕАТРАЛИЗОВАННАЯ ДЕЯТЕЛЬНОСТЬ:</a:t>
            </a:r>
          </a:p>
          <a:p>
            <a:r>
              <a:rPr lang="ru-RU" sz="4000" b="1" dirty="0" smtClean="0">
                <a:solidFill>
                  <a:srgbClr val="FFFF00"/>
                </a:solidFill>
              </a:rPr>
              <a:t> «В гостях у сказки»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6744" y="404664"/>
            <a:ext cx="6283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FF00"/>
                </a:solidFill>
              </a:rPr>
              <a:t>МБДОУ «УНДС №3 «СКАЗКА»»</a:t>
            </a:r>
            <a:endParaRPr lang="ru-RU" sz="3200" i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5445224"/>
            <a:ext cx="6555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Воспитатель: ВИНОКУРОВА М.Д.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3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ulia\Desktop\1339070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3393"/>
            <a:ext cx="8686800" cy="11430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Мои цель и задачи:</a:t>
            </a:r>
            <a:endParaRPr lang="ru-RU" sz="2800" i="1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125" name="Picture 5" descr="C:\Users\yulia\Desktop\фото сред маски\IMG_10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8" y="2492896"/>
            <a:ext cx="3851920" cy="25679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0788" y="810732"/>
            <a:ext cx="8064896" cy="916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FFC000"/>
                </a:solidFill>
                <a:ea typeface="Calibri"/>
                <a:cs typeface="Times New Roman"/>
              </a:rPr>
              <a:t>- развитие артистических способностей детей через театрализованную деятельность.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3236" y="1668887"/>
            <a:ext cx="4752528" cy="518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C000"/>
                </a:solidFill>
                <a:ea typeface="Calibri"/>
                <a:cs typeface="Calibri"/>
              </a:rPr>
              <a:t>1. Развивать познавательный интерес к театральной деятельности.</a:t>
            </a:r>
            <a:endParaRPr lang="ru-RU" sz="1600" dirty="0">
              <a:solidFill>
                <a:srgbClr val="FFC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C000"/>
                </a:solidFill>
                <a:ea typeface="Calibri"/>
                <a:cs typeface="Calibri"/>
              </a:rPr>
              <a:t>2. Способствовать развитию детской фантазии, воображения, памяти, детского творчества.</a:t>
            </a:r>
            <a:endParaRPr lang="ru-RU" sz="1600" dirty="0">
              <a:solidFill>
                <a:srgbClr val="FFC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C000"/>
                </a:solidFill>
                <a:ea typeface="Calibri"/>
                <a:cs typeface="Calibri"/>
              </a:rPr>
              <a:t>3. Способствовать выражению эмоций с помощью мимики, жеста.</a:t>
            </a:r>
            <a:endParaRPr lang="ru-RU" sz="1600" dirty="0">
              <a:solidFill>
                <a:srgbClr val="FFC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C000"/>
                </a:solidFill>
                <a:ea typeface="Calibri"/>
                <a:cs typeface="Calibri"/>
              </a:rPr>
              <a:t>4. Формировать навыки общения и коллективное творчество.</a:t>
            </a:r>
            <a:endParaRPr lang="ru-RU" sz="1600" dirty="0">
              <a:solidFill>
                <a:srgbClr val="FFC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C000"/>
                </a:solidFill>
                <a:ea typeface="Calibri"/>
                <a:cs typeface="Calibri"/>
              </a:rPr>
              <a:t>5. Развивать речь и обогащать словарный запас детей.</a:t>
            </a:r>
            <a:endParaRPr lang="ru-RU" sz="1600" dirty="0">
              <a:solidFill>
                <a:srgbClr val="FFC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C000"/>
                </a:solidFill>
                <a:ea typeface="Calibri"/>
                <a:cs typeface="Calibri"/>
              </a:rPr>
              <a:t>6. Обеспечить условия для взаимосвязи театрализованной деятельности с другими видами деятельности в едином педагогическом процессе (музыкальные занятия, физкультурные досуги и т. д</a:t>
            </a:r>
            <a:r>
              <a:rPr lang="ru-RU" dirty="0" smtClean="0">
                <a:solidFill>
                  <a:srgbClr val="FFC000"/>
                </a:solidFill>
                <a:ea typeface="Calibri"/>
                <a:cs typeface="Calibri"/>
              </a:rPr>
              <a:t>.)</a:t>
            </a:r>
            <a:endParaRPr lang="ru-RU" sz="1600" dirty="0">
              <a:solidFill>
                <a:srgbClr val="FFC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01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ulia\Desktop\1339070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18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3393"/>
            <a:ext cx="8686800" cy="11430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Здравствуй театр! </a:t>
            </a:r>
            <a:r>
              <a:rPr lang="ru-RU" sz="2800" i="1" dirty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2800" i="1" dirty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800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Театр – это радость, театр – это необычный мир!</a:t>
            </a:r>
            <a:endParaRPr lang="ru-RU" sz="2800" i="1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123" name="Picture 3" descr="C:\Users\yulia\Desktop\фото сред маски\IMG_1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129" y="1767117"/>
            <a:ext cx="3235860" cy="2157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yulia\Desktop\фото сред маски\IMG_10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1372"/>
            <a:ext cx="3851920" cy="25679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yulia\Desktop\фотки\мамин тел\Camera 1\20170421_103959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129" y="4243250"/>
            <a:ext cx="3507886" cy="24182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E:\Винокурова МД\фото театр\IMG_57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20" y="1767117"/>
            <a:ext cx="3235860" cy="2157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35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ulia\Desktop\1339070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0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37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C000"/>
                </a:solidFill>
                <a:ea typeface="Calibri"/>
              </a:rPr>
              <a:t>Обеспечить условия для взаимосвязи театрализованной деятельности с другими видами деятельности в едином педагогическом процессе </a:t>
            </a:r>
            <a:endParaRPr lang="ru-RU" sz="2800" i="1" dirty="0">
              <a:solidFill>
                <a:srgbClr val="FFC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2290" name="Picture 2" descr="C:\Users\yulia\Desktop\фотки\мамин тел\Camera 1\20170418_101146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6089" y="1689436"/>
            <a:ext cx="3816426" cy="21467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yulia\Desktop\фотки\мамин тел\Camera 1\20170418_095203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10624" y="1689437"/>
            <a:ext cx="3816424" cy="21467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yulia\Desktop\фотки\мамин тел\Camera 1\20170418_093419 - копия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7"/>
          <a:stretch/>
        </p:blipFill>
        <p:spPr bwMode="auto">
          <a:xfrm rot="5400000">
            <a:off x="1115236" y="4479612"/>
            <a:ext cx="2812562" cy="1944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yulia\Desktop\фотки\мамин тел\Camera 1\20170417_1606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39952" y="4359332"/>
            <a:ext cx="3884043" cy="21847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28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C:\Users\yulia\Desktop\133907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Documents and Settings\Allex.C3\Рабочий стол\Марфа\P30700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65625"/>
            <a:ext cx="3311525" cy="2492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3" descr="C:\Documents and Settings\Allex.C3\Рабочий стол\Марфа\фотоэкология 1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227" y="1532764"/>
            <a:ext cx="3276600" cy="2447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4" descr="C:\Documents and Settings\Allex.C3\Рабочий стол\Марфа\фотоэкология 4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08641"/>
            <a:ext cx="3382962" cy="2428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Rectangle 8"/>
          <p:cNvSpPr>
            <a:spLocks noGrp="1"/>
          </p:cNvSpPr>
          <p:nvPr>
            <p:ph type="title" idx="4294967295"/>
          </p:nvPr>
        </p:nvSpPr>
        <p:spPr bwMode="auto">
          <a:xfrm>
            <a:off x="-16443" y="188640"/>
            <a:ext cx="860444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FFC000"/>
                </a:solidFill>
                <a:ea typeface="Calibri"/>
                <a:cs typeface="Calibri"/>
              </a:rPr>
              <a:t>Формирование навыков </a:t>
            </a:r>
            <a:r>
              <a:rPr lang="ru-RU" dirty="0">
                <a:solidFill>
                  <a:srgbClr val="FFC000"/>
                </a:solidFill>
                <a:ea typeface="Calibri"/>
                <a:cs typeface="Calibri"/>
              </a:rPr>
              <a:t>общения и коллективное творчество</a:t>
            </a:r>
            <a:r>
              <a:rPr lang="ru-RU" dirty="0">
                <a:ea typeface="Calibri"/>
                <a:cs typeface="Calibri"/>
              </a:rPr>
              <a:t>.</a:t>
            </a:r>
            <a:endParaRPr lang="ru-RU" sz="4000" dirty="0">
              <a:ea typeface="Calibri"/>
              <a:cs typeface="Times New Roman"/>
            </a:endParaRPr>
          </a:p>
        </p:txBody>
      </p:sp>
      <p:pic>
        <p:nvPicPr>
          <p:cNvPr id="13314" name="Picture 2" descr="C:\Users\yulia\Desktop\фотки\мамин тел\Camera 1\20170410_0939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3251" y="4455349"/>
            <a:ext cx="4178749" cy="23505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37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ulia\Desktop\1339070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0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Люблю </a:t>
            </a:r>
            <a:r>
              <a:rPr lang="ru-RU" b="1" i="1" dirty="0" err="1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учавсвовать</a:t>
            </a:r>
            <a:r>
              <a:rPr lang="ru-RU" b="1" i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 в ТЮЗ при ДК «Металлург»</a:t>
            </a:r>
            <a:endParaRPr lang="ru-RU" b="1" i="1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Picture 1" descr="C:\Documents and Settings\Allex.C3\Рабочий стол\Марфа\P9190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60148"/>
            <a:ext cx="2899172" cy="38660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спектакль\DSCF023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2" t="19290" r="16276" b="17617"/>
          <a:stretch/>
        </p:blipFill>
        <p:spPr bwMode="auto">
          <a:xfrm>
            <a:off x="4242262" y="1556792"/>
            <a:ext cx="3642851" cy="2625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Марфа\P10100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350" y="4441669"/>
            <a:ext cx="3608186" cy="23604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77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yulia\Desktop\1339070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0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Documents and Settings\Администратор\Мои документы\Люда\мусечка\P4080022.JPG"/>
          <p:cNvPicPr>
            <a:picLocks noChangeAspect="1" noChangeArrowheads="1"/>
          </p:cNvPicPr>
          <p:nvPr/>
        </p:nvPicPr>
        <p:blipFill rotWithShape="1"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7" t="19993" b="15832"/>
          <a:stretch/>
        </p:blipFill>
        <p:spPr bwMode="auto">
          <a:xfrm>
            <a:off x="6156789" y="1102144"/>
            <a:ext cx="2229071" cy="26352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yulia\Desktop\Отчет по кружковой работе - Ярлык\IMG-20171227-WA006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2"/>
          <a:stretch/>
        </p:blipFill>
        <p:spPr bwMode="auto">
          <a:xfrm>
            <a:off x="3093927" y="473957"/>
            <a:ext cx="2839008" cy="3120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yulia\Desktop\Новая папка\IMG-20171230-WA005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6" t="9346" r="9666" b="12634"/>
          <a:stretch/>
        </p:blipFill>
        <p:spPr bwMode="auto">
          <a:xfrm>
            <a:off x="884903" y="3737438"/>
            <a:ext cx="1607574" cy="25748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yulia\Desktop\Новая папка\IMG-20180130-WA002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15161" r="38710" b="31219"/>
          <a:stretch/>
        </p:blipFill>
        <p:spPr bwMode="auto">
          <a:xfrm>
            <a:off x="5220072" y="4005064"/>
            <a:ext cx="3269033" cy="25902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yulia\Desktop\Отчет по кружковой работе - Ярлык\IMG-20171227-WA004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4" y="3594519"/>
            <a:ext cx="2444183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ulia\Desktop\фото ткатр\20170421_10400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" t="5692" r="-4923" b="10689"/>
          <a:stretch/>
        </p:blipFill>
        <p:spPr bwMode="auto">
          <a:xfrm>
            <a:off x="571554" y="600596"/>
            <a:ext cx="2234271" cy="28672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91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yulia\Desktop\image-m3id977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2780928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  <a:cs typeface="+mj-cs"/>
              </a:rPr>
              <a:t>Здравствуй театр! </a:t>
            </a:r>
            <a:r>
              <a:rPr lang="ru-RU" sz="2800" i="1" dirty="0">
                <a:solidFill>
                  <a:srgbClr val="00B050"/>
                </a:solidFill>
                <a:latin typeface="Batang" pitchFamily="18" charset="-127"/>
                <a:ea typeface="Batang" pitchFamily="18" charset="-127"/>
                <a:cs typeface="+mj-cs"/>
              </a:rPr>
              <a:t/>
            </a:r>
            <a:br>
              <a:rPr lang="ru-RU" sz="2800" i="1" dirty="0">
                <a:solidFill>
                  <a:srgbClr val="00B050"/>
                </a:solidFill>
                <a:latin typeface="Batang" pitchFamily="18" charset="-127"/>
                <a:ea typeface="Batang" pitchFamily="18" charset="-127"/>
                <a:cs typeface="+mj-cs"/>
              </a:rPr>
            </a:br>
            <a:r>
              <a:rPr lang="ru-RU" sz="2800" i="1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  <a:cs typeface="+mj-cs"/>
              </a:rPr>
              <a:t>Театр – это радость, театр – это необычный мир!</a:t>
            </a:r>
            <a:endParaRPr lang="ru-RU" sz="4400" i="1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783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156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Мои цель и задачи:</vt:lpstr>
      <vt:lpstr>Здравствуй театр!  Театр – это радость, театр – это необычный мир!</vt:lpstr>
      <vt:lpstr>Обеспечить условия для взаимосвязи театрализованной деятельности с другими видами деятельности в едином педагогическом процессе </vt:lpstr>
      <vt:lpstr>Формирование навыков общения и коллективное творчество.</vt:lpstr>
      <vt:lpstr>Люблю учавсвовать в ТЮЗ при ДК «Металлург»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yulia</dc:creator>
  <cp:lastModifiedBy>yulia</cp:lastModifiedBy>
  <cp:revision>6</cp:revision>
  <dcterms:created xsi:type="dcterms:W3CDTF">2018-04-26T01:03:58Z</dcterms:created>
  <dcterms:modified xsi:type="dcterms:W3CDTF">2018-04-28T00:04:12Z</dcterms:modified>
</cp:coreProperties>
</file>