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ПАЛИЙ  МАРИНА ДМИТРИЕВНА</a:t>
            </a:r>
            <a:endParaRPr lang="ru-RU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Иркутское педучилище №2 , 1983 год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Воспитатель дошкольного учреждения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первая -2020г.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Педстаж: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35лет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233ED5-020A-42EA-E26A-64B585E69B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4" t="28055" r="21502" b="27778"/>
          <a:stretch/>
        </p:blipFill>
        <p:spPr>
          <a:xfrm>
            <a:off x="750427" y="1433513"/>
            <a:ext cx="3415173" cy="41544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940626"/>
              </p:ext>
            </p:extLst>
          </p:nvPr>
        </p:nvGraphicFramePr>
        <p:xfrm>
          <a:off x="1416685" y="1310640"/>
          <a:ext cx="8128000" cy="4582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02840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5725160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2012г.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Нагрудный знак «За вклад в развитие дошкольного образования РС(Я)»</a:t>
                      </a:r>
                      <a:endParaRPr lang="ru-RU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Благодарность МКУ «УОМО»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Грамота МКУ «УОМО» «Оймяконский  улус(район)»;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Благодарственное письмо  и.о главы администрации МО «Посёлок Усть-Нера»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2022г.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Благодарственное письмо МКУ «УО МО Оймяконскй  улус(район)»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8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9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/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42613"/>
              </p:ext>
            </p:extLst>
          </p:nvPr>
        </p:nvGraphicFramePr>
        <p:xfrm>
          <a:off x="537210" y="1381760"/>
          <a:ext cx="11372849" cy="4094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307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 Воспитательная работа и технологии активного обучения в условиях реализации ФГОС ДО"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Москва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коронавируса, гриппа и других острых респираторных вирусных инфекций в общеобразовательных организациях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Центр инновационного образования и воспитания,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"Алгоритмы оказания первой  помощи при неотложных ситуациях"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"Северо-восточный федеральный университет им.М.К. Амосова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24ч.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«Речевое развитие детей раннего возраста",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"республиканский центр психолого-медико- социального сопровождения"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487</TotalTime>
  <Words>224</Words>
  <Application>Microsoft Office PowerPoint</Application>
  <PresentationFormat>Широкоэкранный</PresentationFormat>
  <Paragraphs>43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Century Gothic</vt:lpstr>
      <vt:lpstr>Wingdings 3</vt:lpstr>
      <vt:lpstr>Легкий дым</vt:lpstr>
      <vt:lpstr>ПАЛИЙ  МАРИНА ДМИТРИЕВНА</vt:lpstr>
      <vt:lpstr>Награды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9</cp:revision>
  <dcterms:created xsi:type="dcterms:W3CDTF">2022-11-25T06:34:46Z</dcterms:created>
  <dcterms:modified xsi:type="dcterms:W3CDTF">2022-11-27T05:22:40Z</dcterms:modified>
</cp:coreProperties>
</file>