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57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83184"/>
            <a:ext cx="9177617" cy="69411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1"/>
            <a:ext cx="8712968" cy="134076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« Усть-Нерский детский сад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общеразвивающего вида с приоритетным осуществлением деятельности по познавательно- речевому развитию детей №3 «Сказка» муниципального образования « Оймяконский улус ( район)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FF0000"/>
              </a:solidFill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Презентация экологического развлечения на тему: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2600" b="1" dirty="0" smtClean="0">
                <a:solidFill>
                  <a:srgbClr val="00206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Приключения в добром лесу</a:t>
            </a:r>
            <a:r>
              <a:rPr lang="ru-RU" sz="26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sz="2600" b="1" dirty="0" smtClean="0">
                <a:solidFill>
                  <a:srgbClr val="00206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для детей старшей и подготовительной группы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FF0000"/>
              </a:solidFill>
              <a:latin typeface="Trebuchet MS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FF0000"/>
              </a:solidFill>
              <a:latin typeface="Trebuchet MS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FF0000"/>
              </a:solidFill>
              <a:latin typeface="Trebuchet MS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                                                           15.02.2018г.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rebuchet MS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Подготовила  воспитатель: Стецюра </a:t>
            </a:r>
            <a:r>
              <a:rPr lang="ru-RU" sz="24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Л.Н.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77617" cy="694118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244280" cy="64807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Дикобраз:</a:t>
            </a:r>
            <a:r>
              <a:rPr lang="ru-RU" dirty="0" smtClean="0"/>
              <a:t> Ха-ха-ха!</a:t>
            </a:r>
            <a:br>
              <a:rPr lang="ru-RU" dirty="0" smtClean="0"/>
            </a:br>
            <a:r>
              <a:rPr lang="ru-RU" dirty="0" smtClean="0"/>
              <a:t>Я злой волшебник дикобраз!</a:t>
            </a:r>
            <a:br>
              <a:rPr lang="ru-RU" dirty="0" smtClean="0"/>
            </a:br>
            <a:r>
              <a:rPr lang="ru-RU" dirty="0" smtClean="0"/>
              <a:t>Я не люблю веселье, раз!</a:t>
            </a:r>
            <a:br>
              <a:rPr lang="ru-RU" dirty="0" smtClean="0"/>
            </a:br>
            <a:r>
              <a:rPr lang="ru-RU" dirty="0" smtClean="0"/>
              <a:t>Когда зеленая трава –</a:t>
            </a:r>
            <a:br>
              <a:rPr lang="ru-RU" dirty="0" smtClean="0"/>
            </a:br>
            <a:r>
              <a:rPr lang="ru-RU" dirty="0" smtClean="0"/>
              <a:t>Я не люблю и это, два!</a:t>
            </a:r>
            <a:br>
              <a:rPr lang="ru-RU" dirty="0" smtClean="0"/>
            </a:br>
            <a:r>
              <a:rPr lang="ru-RU" dirty="0" smtClean="0"/>
              <a:t>Когда растут кругом цветы</a:t>
            </a:r>
            <a:br>
              <a:rPr lang="ru-RU" dirty="0" smtClean="0"/>
            </a:br>
            <a:r>
              <a:rPr lang="ru-RU" dirty="0" smtClean="0"/>
              <a:t>Я не люблю и это, три!</a:t>
            </a:r>
            <a:br>
              <a:rPr lang="ru-RU" dirty="0" smtClean="0"/>
            </a:br>
            <a:r>
              <a:rPr lang="ru-RU" dirty="0" smtClean="0"/>
              <a:t>Веселье ваше прекращу,</a:t>
            </a:r>
            <a:br>
              <a:rPr lang="ru-RU" dirty="0" smtClean="0"/>
            </a:br>
            <a:r>
              <a:rPr lang="ru-RU" dirty="0" smtClean="0"/>
              <a:t>Я ручеек ваш утащу!</a:t>
            </a:r>
            <a:br>
              <a:rPr lang="ru-RU" dirty="0" smtClean="0"/>
            </a:br>
            <a:r>
              <a:rPr lang="ru-RU" dirty="0" smtClean="0"/>
              <a:t>В лесу исчезнет вся вода,</a:t>
            </a:r>
            <a:br>
              <a:rPr lang="ru-RU" dirty="0" smtClean="0"/>
            </a:br>
            <a:r>
              <a:rPr lang="ru-RU" dirty="0" smtClean="0"/>
              <a:t>Засохнет озеро тогда!</a:t>
            </a:r>
            <a:br>
              <a:rPr lang="ru-RU" dirty="0" smtClean="0"/>
            </a:br>
            <a:r>
              <a:rPr lang="ru-RU" dirty="0" smtClean="0"/>
              <a:t>А без воды вам всем не жить,</a:t>
            </a:r>
            <a:br>
              <a:rPr lang="ru-RU" dirty="0" smtClean="0"/>
            </a:br>
            <a:r>
              <a:rPr lang="ru-RU" dirty="0" smtClean="0"/>
              <a:t>И лесу Доброму не быть!</a:t>
            </a:r>
            <a:br>
              <a:rPr lang="ru-RU" dirty="0" smtClean="0"/>
            </a:br>
            <a:r>
              <a:rPr lang="ru-RU" i="1" dirty="0" smtClean="0"/>
              <a:t>(снова звучит страшная музыка Дикобраз уводит </a:t>
            </a:r>
            <a:r>
              <a:rPr lang="ru-RU" i="1" dirty="0" err="1" smtClean="0"/>
              <a:t>Капитошку</a:t>
            </a:r>
            <a:r>
              <a:rPr lang="ru-RU" i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Белка:</a:t>
            </a:r>
            <a:r>
              <a:rPr lang="ru-RU" dirty="0" smtClean="0"/>
              <a:t> Что же делать!</a:t>
            </a:r>
            <a:br>
              <a:rPr lang="ru-RU" dirty="0" smtClean="0"/>
            </a:br>
            <a:r>
              <a:rPr lang="ru-RU" dirty="0" smtClean="0"/>
              <a:t>Как нам быть!</a:t>
            </a:r>
            <a:br>
              <a:rPr lang="ru-RU" dirty="0" smtClean="0"/>
            </a:br>
            <a:r>
              <a:rPr lang="ru-RU" dirty="0" smtClean="0"/>
              <a:t>Как ручеек освободить!</a:t>
            </a:r>
            <a:br>
              <a:rPr lang="ru-RU" dirty="0" smtClean="0"/>
            </a:br>
            <a:r>
              <a:rPr lang="ru-RU" b="1" dirty="0" smtClean="0"/>
              <a:t>Сорока:</a:t>
            </a:r>
            <a:r>
              <a:rPr lang="ru-RU" dirty="0" smtClean="0"/>
              <a:t> Я в детский садик полечу</a:t>
            </a:r>
            <a:br>
              <a:rPr lang="ru-RU" dirty="0" smtClean="0"/>
            </a:br>
            <a:r>
              <a:rPr lang="ru-RU" dirty="0" smtClean="0"/>
              <a:t>Ребят на помощь позову.</a:t>
            </a:r>
            <a:br>
              <a:rPr lang="ru-RU" dirty="0" smtClean="0"/>
            </a:br>
            <a:r>
              <a:rPr lang="ru-RU" dirty="0" smtClean="0"/>
              <a:t>Дикобраза победить и</a:t>
            </a:r>
            <a:br>
              <a:rPr lang="ru-RU" dirty="0" smtClean="0"/>
            </a:br>
            <a:r>
              <a:rPr lang="ru-RU" dirty="0" smtClean="0"/>
              <a:t>Ручеек освободить!</a:t>
            </a:r>
            <a:br>
              <a:rPr lang="ru-RU" dirty="0" smtClean="0"/>
            </a:br>
            <a:r>
              <a:rPr lang="ru-RU" i="1" dirty="0" smtClean="0"/>
              <a:t>(навстречу Сороке выходят 3 ребенка)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Сорока:</a:t>
            </a:r>
            <a:r>
              <a:rPr lang="ru-RU" dirty="0" smtClean="0"/>
              <a:t> Поскорее помогите ручеек освободить!</a:t>
            </a:r>
            <a:br>
              <a:rPr lang="ru-RU" dirty="0" smtClean="0"/>
            </a:br>
            <a:r>
              <a:rPr lang="ru-RU" dirty="0" smtClean="0"/>
              <a:t>Дикобраза убедите, его в лес наш отпустить!</a:t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C:\Users\Нина\Desktop\фото лес\IMG_329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r="18616"/>
          <a:stretch>
            <a:fillRect/>
          </a:stretch>
        </p:blipFill>
        <p:spPr bwMode="auto">
          <a:xfrm rot="5400000">
            <a:off x="6840252" y="368660"/>
            <a:ext cx="216023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Нина\Desktop\фото лес\IMG_33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65712"/>
            <a:ext cx="410445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Нина\Desktop\фото лес\IMG_33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916832"/>
            <a:ext cx="3035300" cy="2023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77617" cy="6941183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0" y="188640"/>
            <a:ext cx="4495800" cy="66693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Дети:</a:t>
            </a:r>
            <a:r>
              <a:rPr lang="ru-RU" dirty="0" smtClean="0"/>
              <a:t> - </a:t>
            </a:r>
            <a:r>
              <a:rPr lang="ru-RU" dirty="0" err="1" smtClean="0"/>
              <a:t>Капитошку</a:t>
            </a:r>
            <a:r>
              <a:rPr lang="ru-RU" dirty="0" smtClean="0"/>
              <a:t> мы спасем</a:t>
            </a:r>
            <a:br>
              <a:rPr lang="ru-RU" dirty="0" smtClean="0"/>
            </a:br>
            <a:r>
              <a:rPr lang="ru-RU" dirty="0" smtClean="0"/>
              <a:t>В царстве Дикобраза.</a:t>
            </a:r>
            <a:br>
              <a:rPr lang="ru-RU" dirty="0" smtClean="0"/>
            </a:br>
            <a:r>
              <a:rPr lang="ru-RU" dirty="0" smtClean="0"/>
              <a:t>Колдуна мы победим,</a:t>
            </a:r>
            <a:br>
              <a:rPr lang="ru-RU" dirty="0" smtClean="0"/>
            </a:br>
            <a:r>
              <a:rPr lang="ru-RU" dirty="0" smtClean="0"/>
              <a:t>Не моргнув и глазом!</a:t>
            </a:r>
            <a:br>
              <a:rPr lang="ru-RU" dirty="0" smtClean="0"/>
            </a:br>
            <a:r>
              <a:rPr lang="ru-RU" dirty="0" smtClean="0"/>
              <a:t>Ведь водичка всем нужна</a:t>
            </a:r>
            <a:br>
              <a:rPr lang="ru-RU" dirty="0" smtClean="0"/>
            </a:br>
            <a:r>
              <a:rPr lang="ru-RU" dirty="0" smtClean="0"/>
              <a:t>И зверям и мошкам.</a:t>
            </a:r>
            <a:br>
              <a:rPr lang="ru-RU" dirty="0" smtClean="0"/>
            </a:br>
            <a:r>
              <a:rPr lang="ru-RU" dirty="0" smtClean="0"/>
              <a:t>Чтобы снова жизнь нести</a:t>
            </a:r>
            <a:br>
              <a:rPr lang="ru-RU" dirty="0" smtClean="0"/>
            </a:br>
            <a:r>
              <a:rPr lang="ru-RU" dirty="0" smtClean="0"/>
              <a:t>Смог наш Капитошка!</a:t>
            </a:r>
            <a:br>
              <a:rPr lang="ru-RU" dirty="0" smtClean="0"/>
            </a:br>
            <a:r>
              <a:rPr lang="ru-RU" i="1" dirty="0" smtClean="0"/>
              <a:t>(звучит музыка, появляется навстречу Дикобраз)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Дикобраз:</a:t>
            </a:r>
            <a:r>
              <a:rPr lang="ru-RU" dirty="0" smtClean="0"/>
              <a:t> Кто такие? Что вам надо?</a:t>
            </a:r>
            <a:br>
              <a:rPr lang="ru-RU" dirty="0" smtClean="0"/>
            </a:br>
            <a:r>
              <a:rPr lang="ru-RU" dirty="0" smtClean="0"/>
              <a:t>Уходите поскорей!</a:t>
            </a:r>
            <a:br>
              <a:rPr lang="ru-RU" dirty="0" smtClean="0"/>
            </a:br>
            <a:r>
              <a:rPr lang="ru-RU" b="1" dirty="0" smtClean="0"/>
              <a:t>1 ребенок:</a:t>
            </a:r>
            <a:r>
              <a:rPr lang="ru-RU" dirty="0" smtClean="0"/>
              <a:t> Злой волшебник, не ругайся,</a:t>
            </a:r>
            <a:br>
              <a:rPr lang="ru-RU" dirty="0" smtClean="0"/>
            </a:br>
            <a:r>
              <a:rPr lang="ru-RU" dirty="0" smtClean="0"/>
              <a:t>Не спеши нас прогонять!</a:t>
            </a:r>
            <a:br>
              <a:rPr lang="ru-RU" dirty="0" smtClean="0"/>
            </a:br>
            <a:r>
              <a:rPr lang="ru-RU" dirty="0" smtClean="0"/>
              <a:t>Как вода нужна животным, </a:t>
            </a:r>
            <a:br>
              <a:rPr lang="ru-RU" dirty="0" smtClean="0"/>
            </a:br>
            <a:r>
              <a:rPr lang="ru-RU" dirty="0" smtClean="0"/>
              <a:t>Тебе хотим мы рассказать!</a:t>
            </a:r>
            <a:br>
              <a:rPr lang="ru-RU" dirty="0" smtClean="0"/>
            </a:br>
            <a:r>
              <a:rPr lang="ru-RU" dirty="0" smtClean="0"/>
              <a:t>Дикобраз: Ха-ха-ха! Ну насмешили!</a:t>
            </a:r>
            <a:br>
              <a:rPr lang="ru-RU" dirty="0" smtClean="0"/>
            </a:br>
            <a:r>
              <a:rPr lang="ru-RU" dirty="0" smtClean="0"/>
              <a:t>Что же можете вы знать!</a:t>
            </a:r>
            <a:br>
              <a:rPr lang="ru-RU" dirty="0" smtClean="0"/>
            </a:br>
            <a:r>
              <a:rPr lang="ru-RU" b="1" dirty="0" smtClean="0"/>
              <a:t>2 ребенок:</a:t>
            </a:r>
            <a:r>
              <a:rPr lang="ru-RU" dirty="0" smtClean="0"/>
              <a:t> Очень многое узнали,</a:t>
            </a:r>
            <a:br>
              <a:rPr lang="ru-RU" dirty="0" smtClean="0"/>
            </a:br>
            <a:r>
              <a:rPr lang="ru-RU" dirty="0" smtClean="0"/>
              <a:t>Пока воду изучали!</a:t>
            </a:r>
            <a:br>
              <a:rPr lang="ru-RU" dirty="0" smtClean="0"/>
            </a:br>
            <a:r>
              <a:rPr lang="ru-RU" dirty="0" smtClean="0"/>
              <a:t>Мы узнали как вода</a:t>
            </a:r>
            <a:br>
              <a:rPr lang="ru-RU" dirty="0" smtClean="0"/>
            </a:br>
            <a:r>
              <a:rPr lang="ru-RU" dirty="0" smtClean="0"/>
              <a:t>Для животных всех нужна!</a:t>
            </a:r>
            <a:br>
              <a:rPr lang="ru-RU" dirty="0" smtClean="0"/>
            </a:br>
            <a:r>
              <a:rPr lang="ru-RU" b="1" dirty="0" smtClean="0"/>
              <a:t>3 ребенок:</a:t>
            </a:r>
            <a:r>
              <a:rPr lang="ru-RU" dirty="0" smtClean="0"/>
              <a:t> На экскурсию ходили</a:t>
            </a:r>
            <a:br>
              <a:rPr lang="ru-RU" dirty="0" smtClean="0"/>
            </a:br>
            <a:r>
              <a:rPr lang="ru-RU" dirty="0" smtClean="0"/>
              <a:t>Посетили зимний сад.</a:t>
            </a:r>
            <a:br>
              <a:rPr lang="ru-RU" dirty="0" smtClean="0"/>
            </a:br>
            <a:r>
              <a:rPr lang="ru-RU" dirty="0" smtClean="0"/>
              <a:t>Черепах, улиток, рыбок</a:t>
            </a:r>
            <a:br>
              <a:rPr lang="ru-RU" dirty="0" smtClean="0"/>
            </a:br>
            <a:r>
              <a:rPr lang="ru-RU" dirty="0" smtClean="0"/>
              <a:t>Был увидеть каждый рад!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2" descr="C:\Users\Нина\Desktop\фото лес\IMG_331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495800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Нина\Desktop\фото лес\IMG_33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4296196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77617" cy="694118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88640"/>
            <a:ext cx="4495800" cy="64807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4 ребенок: </a:t>
            </a:r>
            <a:r>
              <a:rPr lang="ru-RU" dirty="0" smtClean="0"/>
              <a:t>Много книжек прочитали</a:t>
            </a:r>
            <a:br>
              <a:rPr lang="ru-RU" dirty="0" smtClean="0"/>
            </a:br>
            <a:r>
              <a:rPr lang="ru-RU" dirty="0" smtClean="0"/>
              <a:t>Ходили и в читальный зал.</a:t>
            </a:r>
            <a:br>
              <a:rPr lang="ru-RU" dirty="0" smtClean="0"/>
            </a:br>
            <a:r>
              <a:rPr lang="ru-RU" dirty="0" smtClean="0"/>
              <a:t>Как для животных важна влага</a:t>
            </a:r>
            <a:br>
              <a:rPr lang="ru-RU" dirty="0" smtClean="0"/>
            </a:br>
            <a:r>
              <a:rPr lang="ru-RU" dirty="0" smtClean="0"/>
              <a:t>Библиотекарь рассказал.</a:t>
            </a:r>
            <a:br>
              <a:rPr lang="ru-RU" dirty="0" smtClean="0"/>
            </a:br>
            <a:r>
              <a:rPr lang="ru-RU" b="1" dirty="0" smtClean="0"/>
              <a:t>5 ребенок:</a:t>
            </a:r>
            <a:r>
              <a:rPr lang="ru-RU" dirty="0" smtClean="0"/>
              <a:t> С родителями проекты</a:t>
            </a:r>
            <a:br>
              <a:rPr lang="ru-RU" dirty="0" smtClean="0"/>
            </a:br>
            <a:r>
              <a:rPr lang="ru-RU" dirty="0" smtClean="0"/>
              <a:t>На тему «Всем нужна вода»</a:t>
            </a:r>
            <a:br>
              <a:rPr lang="ru-RU" dirty="0" smtClean="0"/>
            </a:br>
            <a:r>
              <a:rPr lang="ru-RU" dirty="0" smtClean="0"/>
              <a:t>Мы составляли, защищали</a:t>
            </a:r>
            <a:br>
              <a:rPr lang="ru-RU" dirty="0" smtClean="0"/>
            </a:br>
            <a:r>
              <a:rPr lang="ru-RU" dirty="0" smtClean="0"/>
              <a:t>Задача трудная была.</a:t>
            </a:r>
            <a:br>
              <a:rPr lang="ru-RU" dirty="0" smtClean="0"/>
            </a:br>
            <a:r>
              <a:rPr lang="ru-RU" b="1" dirty="0" smtClean="0"/>
              <a:t>6 ребенок: </a:t>
            </a:r>
            <a:r>
              <a:rPr lang="ru-RU" dirty="0" smtClean="0"/>
              <a:t>И за питомцами следили</a:t>
            </a:r>
            <a:br>
              <a:rPr lang="ru-RU" dirty="0" smtClean="0"/>
            </a:br>
            <a:r>
              <a:rPr lang="ru-RU" dirty="0" smtClean="0"/>
              <a:t>В любимом зооуголке</a:t>
            </a:r>
            <a:br>
              <a:rPr lang="ru-RU" dirty="0" smtClean="0"/>
            </a:br>
            <a:r>
              <a:rPr lang="ru-RU" dirty="0" smtClean="0"/>
              <a:t>Эксперименты проводили,</a:t>
            </a:r>
            <a:br>
              <a:rPr lang="ru-RU" dirty="0" smtClean="0"/>
            </a:br>
            <a:r>
              <a:rPr lang="ru-RU" dirty="0" smtClean="0"/>
              <a:t>Чтоб знать, насколько им важна вода.</a:t>
            </a:r>
            <a:br>
              <a:rPr lang="ru-RU" dirty="0" smtClean="0"/>
            </a:br>
            <a:r>
              <a:rPr lang="ru-RU" b="1" dirty="0" smtClean="0"/>
              <a:t>7 ребенок:</a:t>
            </a:r>
            <a:r>
              <a:rPr lang="ru-RU" dirty="0" smtClean="0"/>
              <a:t> Мы наблюдали, изучали,</a:t>
            </a:r>
            <a:br>
              <a:rPr lang="ru-RU" dirty="0" smtClean="0"/>
            </a:br>
            <a:r>
              <a:rPr lang="ru-RU" dirty="0" smtClean="0"/>
              <a:t>Животных дружно рисовали.</a:t>
            </a:r>
            <a:br>
              <a:rPr lang="ru-RU" dirty="0" smtClean="0"/>
            </a:br>
            <a:r>
              <a:rPr lang="ru-RU" dirty="0" smtClean="0"/>
              <a:t>Любого сможем убедить,</a:t>
            </a:r>
            <a:br>
              <a:rPr lang="ru-RU" dirty="0" smtClean="0"/>
            </a:br>
            <a:r>
              <a:rPr lang="ru-RU" dirty="0" smtClean="0"/>
              <a:t>Что без воды нельзя прожить!</a:t>
            </a:r>
            <a:br>
              <a:rPr lang="ru-RU" dirty="0" smtClean="0"/>
            </a:br>
            <a:r>
              <a:rPr lang="ru-RU" b="1" dirty="0" smtClean="0"/>
              <a:t>8 ребенок:</a:t>
            </a:r>
            <a:r>
              <a:rPr lang="ru-RU" dirty="0" smtClean="0"/>
              <a:t> К нам в садик мы вас приглашаем,</a:t>
            </a:r>
            <a:br>
              <a:rPr lang="ru-RU" dirty="0" smtClean="0"/>
            </a:br>
            <a:r>
              <a:rPr lang="ru-RU" dirty="0" smtClean="0"/>
              <a:t>Чтоб одному тут не скучать,</a:t>
            </a:r>
            <a:br>
              <a:rPr lang="ru-RU" dirty="0" smtClean="0"/>
            </a:br>
            <a:r>
              <a:rPr lang="ru-RU" dirty="0" smtClean="0"/>
              <a:t>Природу будем с вами вместе</a:t>
            </a:r>
            <a:br>
              <a:rPr lang="ru-RU" dirty="0" smtClean="0"/>
            </a:br>
            <a:r>
              <a:rPr lang="ru-RU" dirty="0" smtClean="0"/>
              <a:t>Любить, беречь и изучать!</a:t>
            </a:r>
            <a:br>
              <a:rPr lang="ru-RU" dirty="0" smtClean="0"/>
            </a:br>
            <a:r>
              <a:rPr lang="ru-RU" b="1" dirty="0" smtClean="0"/>
              <a:t>Дикобраз: </a:t>
            </a:r>
            <a:r>
              <a:rPr lang="ru-RU" dirty="0" smtClean="0"/>
              <a:t>Ну что ж, меня вы убедили.</a:t>
            </a:r>
            <a:br>
              <a:rPr lang="ru-RU" dirty="0" smtClean="0"/>
            </a:br>
            <a:r>
              <a:rPr lang="ru-RU" dirty="0" smtClean="0"/>
              <a:t>Простите! Вот ваш ручеек.</a:t>
            </a:r>
            <a:br>
              <a:rPr lang="ru-RU" dirty="0" smtClean="0"/>
            </a:br>
            <a:r>
              <a:rPr lang="ru-RU" i="1" dirty="0" smtClean="0"/>
              <a:t>(выводит за руку </a:t>
            </a:r>
            <a:r>
              <a:rPr lang="ru-RU" i="1" dirty="0" err="1" smtClean="0"/>
              <a:t>Капитошку</a:t>
            </a:r>
            <a:r>
              <a:rPr lang="ru-RU" i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Вредить всем больше я не буду,</a:t>
            </a:r>
            <a:br>
              <a:rPr lang="ru-RU" dirty="0" smtClean="0"/>
            </a:br>
            <a:r>
              <a:rPr lang="ru-RU" dirty="0" smtClean="0"/>
              <a:t>Понять же главное я смог:</a:t>
            </a:r>
            <a:br>
              <a:rPr lang="ru-RU" dirty="0" smtClean="0"/>
            </a:br>
            <a:r>
              <a:rPr lang="ru-RU" dirty="0" smtClean="0"/>
              <a:t>Всем в мире и на всей планете,</a:t>
            </a:r>
            <a:br>
              <a:rPr lang="ru-RU" dirty="0" smtClean="0"/>
            </a:br>
            <a:r>
              <a:rPr lang="ru-RU" dirty="0" smtClean="0"/>
              <a:t>В любые годы, времена</a:t>
            </a:r>
            <a:br>
              <a:rPr lang="ru-RU" dirty="0" smtClean="0"/>
            </a:br>
            <a:r>
              <a:rPr lang="ru-RU" dirty="0" smtClean="0"/>
              <a:t>Вода нужна, тут спору нету.</a:t>
            </a:r>
            <a:br>
              <a:rPr lang="ru-RU" dirty="0" smtClean="0"/>
            </a:br>
            <a:r>
              <a:rPr lang="ru-RU" b="1" dirty="0" smtClean="0"/>
              <a:t>Все хором:</a:t>
            </a:r>
            <a:r>
              <a:rPr lang="ru-RU" dirty="0" smtClean="0"/>
              <a:t> Для всех – от мошки до слона!!!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C:\Users\Нина\Desktop\фото лес\IMG_332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56780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83183"/>
            <a:ext cx="9177617" cy="694118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Загадки </a:t>
            </a:r>
            <a:r>
              <a:rPr lang="ru-RU" sz="3600" dirty="0" err="1" smtClean="0">
                <a:solidFill>
                  <a:srgbClr val="FF0000"/>
                </a:solidFill>
              </a:rPr>
              <a:t>бабушки-Загадушки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104456" cy="5373216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Проворная зверюшка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Живет в дупле-избушке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Целый день скок-поскок: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Отыскала грибок,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Нанизала на сучек-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Заготовила в прок.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(Белка)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Он похож на елку,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Шуба вся в иголках.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Бежит по дорожке,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Топ-топ бегают ножки,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Мимо леса, мимо елок,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спине пятьсот иголок.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увидел волка,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Поднял все иголки.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Стал на мячик он похож,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 конечно это …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( Еж 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Какой это мастер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 стекла нанес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листья, и травы,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заросли роз?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(Мороз)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C:\Users\Нина\Desktop\фото лес\IMG_332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68911" cy="239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ина\Desktop\фото лес\IMG_33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81281"/>
            <a:ext cx="4572000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77617" cy="694118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Подвижные игры по экологии: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104456" cy="5949280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«Воробьи зимой»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 да скок, ну что за птица,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на месте не сидится.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виду нет его храбрей,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Шустро скачет воробей.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Все игроки </a:t>
            </a:r>
            <a:r>
              <a:rPr lang="ru-RU" sz="2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«воробьи»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летают свободно по залу. Ведущий читает стихотворение, после слова </a:t>
            </a:r>
            <a:r>
              <a:rPr lang="ru-RU" sz="2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«воробей»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называет имя водящего. То кого назвали громко </a:t>
            </a:r>
            <a:r>
              <a:rPr lang="ru-RU" sz="2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«чирикает»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все воробьи должны быстро собраться в стайку вокруг него. Кто опоздал, </a:t>
            </a:r>
            <a:r>
              <a:rPr lang="ru-RU" sz="2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«остался голодным»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 выбывает из игры.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«Птицелов».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Игроки выбирают себе названия птиц, крику которых они могут подражать. Встают в круг, в центре — птицелов с завязанными глазами. Птицы ходят вокруг птицелова и нараспев 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произносят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лесу, в лесочке,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зеленом дубочке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Птички весело поют.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Птицелов вдруг тут как тут!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Он в неволю нас возьмет.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Птицелов хлопает в ладоши, играющие останавливаются, и водящий начинает искать птиц. Тот, кого он нашел, подражает крику птицы, которую выбрал. Птицелов угадывает название птицы. Тот, кого он угадал, становится птицеловом.</a:t>
            </a:r>
          </a:p>
          <a:p>
            <a:pPr>
              <a:buFont typeface="Wingdings" pitchFamily="2" charset="2"/>
              <a:buChar char="ü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C:\Users\Нина\Desktop\фото лес\IMG_333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ина\Desktop\фото лес\IMG_33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400645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уголки\лес\fon-dlya-prezentacii-vesna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Береги природу, чтоб радость завтрашнего дня  сумел ты ощутить!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endParaRPr lang="ru-RU" sz="31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Давайте вместе Землю украшать,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Сажать сады, цветы сажать повсюду.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Давайте вместе Землю уважать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И относиться с нежностью, как к чуду!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Мы забываем, что она у нас одна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Неповторимая, ранимая, живая.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Прекрасная: хоть лето, хоть зима…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Она у нас одна, одна такая!</a:t>
            </a:r>
          </a:p>
          <a:p>
            <a:pPr algn="ctr"/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уголки\лес\fon-dlya-prezentacii-vesna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Цели и задачи: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Цель:</a:t>
            </a:r>
            <a:r>
              <a:rPr lang="ru-RU" sz="2900" b="1" dirty="0" smtClean="0"/>
              <a:t> учить бережно относиться к природным ресурсам, воде – источнику всего живого, учить любить родной край.</a:t>
            </a:r>
          </a:p>
          <a:p>
            <a:pPr>
              <a:buNone/>
            </a:pPr>
            <a:r>
              <a:rPr lang="ru-RU" sz="2900" b="1" dirty="0" smtClean="0"/>
              <a:t>Прививать у детей любовь к природе, желание её сохранять, оберегать. Воспитывать чувство ответственности.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Задачи:</a:t>
            </a:r>
            <a:r>
              <a:rPr lang="ru-RU" sz="2900" b="1" dirty="0" smtClean="0"/>
              <a:t/>
            </a:r>
            <a:br>
              <a:rPr lang="ru-RU" sz="2900" b="1" dirty="0" smtClean="0"/>
            </a:br>
            <a:r>
              <a:rPr lang="ru-RU" sz="2900" b="1" dirty="0" smtClean="0"/>
              <a:t>• воспитывать гуманное, бережное отношение к окружающему миру в целом;</a:t>
            </a:r>
            <a:br>
              <a:rPr lang="ru-RU" sz="2900" b="1" dirty="0" smtClean="0"/>
            </a:br>
            <a:r>
              <a:rPr lang="ru-RU" sz="2900" b="1" dirty="0" smtClean="0"/>
              <a:t>• развивать познавательный интерес к миру природы;</a:t>
            </a:r>
            <a:br>
              <a:rPr lang="ru-RU" sz="2900" b="1" dirty="0" smtClean="0"/>
            </a:br>
            <a:r>
              <a:rPr lang="ru-RU" sz="2900" b="1" dirty="0" smtClean="0"/>
              <a:t>• прививать детям экологическую культуру поведения;</a:t>
            </a:r>
            <a:br>
              <a:rPr lang="ru-RU" sz="2900" b="1" dirty="0" smtClean="0"/>
            </a:br>
            <a:r>
              <a:rPr lang="ru-RU" sz="2900" b="1" dirty="0" smtClean="0"/>
              <a:t>• формировать первоначальные умения и навыки экологически грамотного и безопасного для природы и для самого ребенка поведения.</a:t>
            </a:r>
          </a:p>
          <a:p>
            <a:r>
              <a:rPr lang="ru-RU" sz="2900" b="1" dirty="0" smtClean="0"/>
              <a:t>1</a:t>
            </a:r>
            <a:r>
              <a:rPr lang="ru-RU" sz="2900" b="1" dirty="0" smtClean="0">
                <a:solidFill>
                  <a:srgbClr val="FF0000"/>
                </a:solidFill>
              </a:rPr>
              <a:t>. Образовательная область «Социально-коммуникативное развитие». </a:t>
            </a:r>
            <a:r>
              <a:rPr lang="ru-RU" sz="2900" b="1" dirty="0" smtClean="0"/>
              <a:t>Развитие социального и эмоционального интеллекта, эмоциональной отзывчивости, сопереживания, уважительного и доброжелательного отношения к природе.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2. Образовательная область «Познавательное развитие». </a:t>
            </a:r>
            <a:r>
              <a:rPr lang="ru-RU" sz="2900" b="1" dirty="0" smtClean="0"/>
              <a:t>Формирование понимание того, что человек – часть природы, что он должен беречь, охранять и защищать ее, что в природе все взаимосвязано, что жизнь человека на Земле во многом зависит от окружающей среды.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3. Образовательная область «Речевое развитие»</a:t>
            </a:r>
          </a:p>
          <a:p>
            <a:r>
              <a:rPr lang="ru-RU" sz="2900" b="1" dirty="0" smtClean="0"/>
              <a:t>Формировать у детей умение согласовывать слова в предложении, правильно использовать предлоги в речи.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4. Образовательная область «</a:t>
            </a:r>
            <a:r>
              <a:rPr lang="ru-RU" sz="2900" b="1" dirty="0" err="1" smtClean="0">
                <a:solidFill>
                  <a:srgbClr val="FF0000"/>
                </a:solidFill>
              </a:rPr>
              <a:t>Художественно-эстетичесое</a:t>
            </a:r>
            <a:r>
              <a:rPr lang="ru-RU" sz="2900" b="1" dirty="0" smtClean="0">
                <a:solidFill>
                  <a:srgbClr val="FF0000"/>
                </a:solidFill>
              </a:rPr>
              <a:t> развитие» </a:t>
            </a:r>
            <a:r>
              <a:rPr lang="ru-RU" sz="2900" b="1" dirty="0" smtClean="0"/>
              <a:t>Воспитание умения работать коллективно, объединять свои поделки в соответствии с общим замыслом. Учить самостоятельно менять движения в соответствии музыки.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5. Образовательная область «Физическое развитие»</a:t>
            </a:r>
          </a:p>
          <a:p>
            <a:r>
              <a:rPr lang="ru-RU" sz="2900" b="1" dirty="0" smtClean="0"/>
              <a:t>Развивать активность детей в подвижных играх.</a:t>
            </a:r>
          </a:p>
          <a:p>
            <a:pPr>
              <a:buNone/>
            </a:pP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уголки\лес\fon-dlya-prezentacii-vesna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Цели и задачи: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solidFill>
                  <a:srgbClr val="FF0000"/>
                </a:solidFill>
              </a:rPr>
              <a:t>1. Образовательная область «Социально-коммуникативное развитие». </a:t>
            </a:r>
            <a:r>
              <a:rPr lang="ru-RU" sz="2900" b="1" dirty="0" smtClean="0"/>
              <a:t>Развитие социального и эмоционального интеллекта, эмоциональной отзывчивости, сопереживания, уважительного и доброжелательного отношения к природе.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2. Образовательная область «Познавательное развитие». </a:t>
            </a:r>
            <a:r>
              <a:rPr lang="ru-RU" sz="2900" b="1" dirty="0" smtClean="0"/>
              <a:t>Формирование понимание того, что человек – часть природы, что он должен беречь, охранять и защищать ее, что в природе все взаимосвязано, что жизнь человека на Земле во многом зависит от окружающей среды.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3. Образовательная область «Речевое развитие»</a:t>
            </a:r>
          </a:p>
          <a:p>
            <a:r>
              <a:rPr lang="ru-RU" sz="2900" b="1" dirty="0" smtClean="0"/>
              <a:t>Формировать у детей умение согласовывать слова в предложении, правильно использовать предлоги в речи.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4. Образовательная область «</a:t>
            </a:r>
            <a:r>
              <a:rPr lang="ru-RU" sz="2900" b="1" dirty="0" err="1" smtClean="0">
                <a:solidFill>
                  <a:srgbClr val="FF0000"/>
                </a:solidFill>
              </a:rPr>
              <a:t>Художественно-эстетичесое</a:t>
            </a:r>
            <a:r>
              <a:rPr lang="ru-RU" sz="2900" b="1" dirty="0" smtClean="0">
                <a:solidFill>
                  <a:srgbClr val="FF0000"/>
                </a:solidFill>
              </a:rPr>
              <a:t> развитие» </a:t>
            </a:r>
            <a:r>
              <a:rPr lang="ru-RU" sz="2900" b="1" dirty="0" smtClean="0"/>
              <a:t>Воспитание умения работать коллективно, объединять свои поделки в соответствии с общим замыслом. Учить самостоятельно менять движения в соответствии музыки.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5. Образовательная область «Физическое развитие»</a:t>
            </a:r>
          </a:p>
          <a:p>
            <a:r>
              <a:rPr lang="ru-RU" sz="2900" b="1" dirty="0" smtClean="0"/>
              <a:t>Развивать активность детей в подвижных играх.</a:t>
            </a:r>
          </a:p>
          <a:p>
            <a:pPr>
              <a:buNone/>
            </a:pP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уголки\лес\fon-dlya-prezentacii-vesna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Сейчас вся планета говорит о том, какая плохая у нас экология, что ее нужно спасать, что в природе исчезло много видов животных и растений, меняется климат и все это неизменно ведет к всевозможным катаклизмам. Все так же признают, что в этом виноваты мы сами, люди довели природу до такого состояния. Никто и не задумывается, что такое отношение к природе закладывается в раннем детстве. Если мы не воспитываем любовь к природе у ребенка с детства, то откуда ж ей взяться, когда ребенок вырастет.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Сказка написана в легкой стихотворной форме, что облегчает запоминание текста детьми. При работе над постановкой у детей развиваются не только актерские навыки, но прежде всего, проходя испытания вместе с героями сказки они учатся ценить и беречь природу.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33617" y="-83183"/>
            <a:ext cx="9177617" cy="694118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Приветствие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16288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Ведущая: </a:t>
            </a:r>
            <a:r>
              <a:rPr lang="ru-RU" sz="2400" dirty="0" smtClean="0">
                <a:solidFill>
                  <a:srgbClr val="002060"/>
                </a:solidFill>
              </a:rPr>
              <a:t>Станем </a:t>
            </a:r>
            <a:r>
              <a:rPr lang="ru-RU" sz="2400" dirty="0" err="1" smtClean="0">
                <a:solidFill>
                  <a:srgbClr val="002060"/>
                </a:solidFill>
              </a:rPr>
              <a:t>рядышком,по</a:t>
            </a:r>
            <a:r>
              <a:rPr lang="ru-RU" sz="2400" dirty="0" smtClean="0">
                <a:solidFill>
                  <a:srgbClr val="002060"/>
                </a:solidFill>
              </a:rPr>
              <a:t> кругу,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Скажем «Здравствуйте!» друг другу.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Нам здороваться не лень: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Бабушка –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Загадушка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Всем «Привет!» и добрый день!»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Если каждый улыбнется-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Утро доброе начнется.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C:\Users\Нина\Desktop\фото лес\IMG_3293.JPG"/>
          <p:cNvPicPr>
            <a:picLocks noGrp="1"/>
          </p:cNvPicPr>
          <p:nvPr>
            <p:ph sz="half" idx="2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427984" y="1196752"/>
            <a:ext cx="3312368" cy="190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Нина\Desktop\фото лес\IMG_3297.JPG"/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5400000">
            <a:off x="6571966" y="3696778"/>
            <a:ext cx="298382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Нина\Desktop\фото лес\IMG_32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717032"/>
            <a:ext cx="301104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83183"/>
            <a:ext cx="9177617" cy="6941183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Звучит пение птиц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Ведущая:</a:t>
            </a:r>
            <a:r>
              <a:rPr lang="ru-RU" sz="2400" dirty="0" smtClean="0">
                <a:solidFill>
                  <a:srgbClr val="002060"/>
                </a:solidFill>
              </a:rPr>
              <a:t> В далеком- далеком краю, где точно не знает никто, есть чудесный лес. Этот лес зовут добрым. Давайте посмотрим что это за лес. Посмотрите какие чудеса происходят в добром лесу.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(включается слайд про лес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" name="Содержимое 12" descr="http://ped-kopilka.ru/upload/blogs/20220_1a9e4a16234c5037064414b6256ddca5.jpg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38600" cy="399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83183"/>
            <a:ext cx="9177617" cy="6941183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4316288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Ведущая: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Здравствуй, лес, дремучий лес,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Полный сказок и чудес!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Ты о чем шумишь листвою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Ночью темной грозовою?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Что там шепчешь на заре,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Весь в росе как в серебре?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Кто в глуши твоей таится?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Что за зверь? Какая птица?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Все открой, не утаи: Ты же видишь –мы свои!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427984" y="332656"/>
            <a:ext cx="4536504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Бабушка-Загадушка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Краснеют на солнце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Сосен стволы, Разносится всюду Запах смолы;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 ландышей белых Кисти висят;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Как тонок и нежен Их аромат.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 лесу иду я, Песню пою,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 слушают сосны Песню мою.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Сквозь ветви густые Солнце глядит;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Зяблик в ответ мне Песней звенит…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77617" cy="694118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68952" cy="15841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Ведущая: </a:t>
            </a:r>
            <a:r>
              <a:rPr lang="ru-RU" sz="2400" dirty="0" smtClean="0">
                <a:solidFill>
                  <a:srgbClr val="002060"/>
                </a:solidFill>
              </a:rPr>
              <a:t>Но однажды в этом лесу произошло необычное приключение. А в этом добром лесу живут добрые жители: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Ежик Пых, Белочка </a:t>
            </a:r>
            <a:r>
              <a:rPr lang="ru-RU" sz="2400" dirty="0" err="1" smtClean="0">
                <a:solidFill>
                  <a:srgbClr val="002060"/>
                </a:solidFill>
              </a:rPr>
              <a:t>Соня,Сорока</a:t>
            </a:r>
            <a:r>
              <a:rPr lang="ru-RU" sz="2400" dirty="0" smtClean="0">
                <a:solidFill>
                  <a:srgbClr val="002060"/>
                </a:solidFill>
              </a:rPr>
              <a:t> по имени Пташка. В самом центре  доброго леса плещется круглое, как блюдце, озерце, в котором живет русалочка по имени Лапушка.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12968" cy="4941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Нина\Desktop\фото лес\IMG_3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590465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уголки\лес\1306917824_beautipic-9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77617" cy="694118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244280" cy="64807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Русалочка</a:t>
            </a:r>
            <a:r>
              <a:rPr lang="ru-RU" dirty="0" smtClean="0"/>
              <a:t>: Какой чудесный </a:t>
            </a:r>
            <a:r>
              <a:rPr lang="ru-RU" dirty="0" smtClean="0">
                <a:solidFill>
                  <a:srgbClr val="002060"/>
                </a:solidFill>
              </a:rPr>
              <a:t>нынче день;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Повсюду солнышко сияет!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Ежик:</a:t>
            </a:r>
            <a:r>
              <a:rPr lang="ru-RU" dirty="0" smtClean="0">
                <a:solidFill>
                  <a:srgbClr val="002060"/>
                </a:solidFill>
              </a:rPr>
              <a:t> Но где же </a:t>
            </a:r>
            <a:r>
              <a:rPr lang="ru-RU" dirty="0" err="1" smtClean="0">
                <a:solidFill>
                  <a:srgbClr val="002060"/>
                </a:solidFill>
              </a:rPr>
              <a:t>Капитошка</a:t>
            </a:r>
            <a:r>
              <a:rPr lang="ru-RU" dirty="0" smtClean="0">
                <a:solidFill>
                  <a:srgbClr val="002060"/>
                </a:solidFill>
              </a:rPr>
              <a:t>- дружок наш ручеек?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Он озеру лесному появиться здесь помог.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(звучит песенка «Капитошка» Композитор В. </a:t>
            </a:r>
            <a:r>
              <a:rPr lang="ru-RU" i="1" dirty="0" err="1" smtClean="0">
                <a:solidFill>
                  <a:srgbClr val="002060"/>
                </a:solidFill>
              </a:rPr>
              <a:t>Осошник</a:t>
            </a:r>
            <a:r>
              <a:rPr lang="ru-RU" i="1" dirty="0" smtClean="0">
                <a:solidFill>
                  <a:srgbClr val="002060"/>
                </a:solidFill>
              </a:rPr>
              <a:t>, вбегает ручеек)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Ручеек:</a:t>
            </a:r>
            <a:r>
              <a:rPr lang="ru-RU" dirty="0" smtClean="0">
                <a:solidFill>
                  <a:srgbClr val="002060"/>
                </a:solidFill>
              </a:rPr>
              <a:t> Здравствуйте мои друзья,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Очень рад вас видеть я!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Водицу свежую несу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Для всех зверей в Добром лесу!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Ведь всегда нужна вода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Всем – от мошки до слона!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(звучит страшная музыка, появляется злой волшебник Дикобраз)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C:\Users\Нина\Desktop\фото лес\IMG_33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4495800" cy="299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785</Words>
  <Application>Microsoft Office PowerPoint</Application>
  <PresentationFormat>Экран (4:3)</PresentationFormat>
  <Paragraphs>163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учреждение « Усть-Нерский детский сад общеразвивающего вида с приоритетным осуществлением деятельности по познавательно- речевому развитию детей №3 «Сказка» муниципального образования « Оймяконский улус ( район)  </vt:lpstr>
      <vt:lpstr>Цели и задачи:</vt:lpstr>
      <vt:lpstr>Цели и задачи:</vt:lpstr>
      <vt:lpstr>Актуальность. </vt:lpstr>
      <vt:lpstr>Приветствие</vt:lpstr>
      <vt:lpstr>Звучит пение птиц</vt:lpstr>
      <vt:lpstr>Слайд 7</vt:lpstr>
      <vt:lpstr>Ведущая: Но однажды в этом лесу произошло необычное приключение. А в этом добром лесу живут добрые жители: Ежик Пых, Белочка Соня,Сорока по имени Пташка. В самом центре  доброго леса плещется круглое, как блюдце, озерце, в котором живет русалочка по имени Лапушка.</vt:lpstr>
      <vt:lpstr>Слайд 9</vt:lpstr>
      <vt:lpstr>Слайд 10</vt:lpstr>
      <vt:lpstr>Слайд 11</vt:lpstr>
      <vt:lpstr>Слайд 12</vt:lpstr>
      <vt:lpstr>Загадки бабушки-Загадушки</vt:lpstr>
      <vt:lpstr>Подвижные игры по экологии:</vt:lpstr>
      <vt:lpstr> Береги природу, чтоб радость завтрашнего дня  сумел ты ощутить!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Zverdvd.org</cp:lastModifiedBy>
  <cp:revision>47</cp:revision>
  <dcterms:created xsi:type="dcterms:W3CDTF">2018-02-14T03:05:29Z</dcterms:created>
  <dcterms:modified xsi:type="dcterms:W3CDTF">2018-02-24T11:49:30Z</dcterms:modified>
</cp:coreProperties>
</file>