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72" r:id="rId5"/>
    <p:sldId id="269" r:id="rId6"/>
    <p:sldId id="260" r:id="rId7"/>
    <p:sldId id="270" r:id="rId8"/>
    <p:sldId id="271" r:id="rId9"/>
    <p:sldId id="268" r:id="rId10"/>
    <p:sldId id="262" r:id="rId11"/>
    <p:sldId id="263" r:id="rId12"/>
    <p:sldId id="264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97F2E6-1230-41E1-94C9-9F454B945E6A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CDDC01-B25D-4DEB-B33D-98C486395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819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png"/><Relationship Id="rId7" Type="http://schemas.openxmlformats.org/officeDocument/2006/relationships/image" Target="../media/image4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yulia\Desktop\article_962_1422040400723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24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yulia\Desktop\фотки\телефон\20170620_1246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01685" y="2479242"/>
            <a:ext cx="4875275" cy="27423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6745" y="1268760"/>
            <a:ext cx="6097583" cy="2016224"/>
          </a:xfrm>
        </p:spPr>
        <p:txBody>
          <a:bodyPr>
            <a:normAutofit/>
          </a:bodyPr>
          <a:lstStyle/>
          <a:p>
            <a:pPr algn="l"/>
            <a:r>
              <a:rPr lang="ru-RU" sz="4400" b="1" i="1" dirty="0" smtClean="0">
                <a:solidFill>
                  <a:srgbClr val="FF0000"/>
                </a:solidFill>
              </a:rPr>
              <a:t>Разрешите рассказать вам о себе…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6744" y="404664"/>
            <a:ext cx="6283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rgbClr val="FFFF00"/>
                </a:solidFill>
              </a:rPr>
              <a:t>МБДОУ «УНДС №3 «СКАЗКА»»</a:t>
            </a:r>
            <a:endParaRPr lang="ru-RU" sz="3200" i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4229" y="3575050"/>
            <a:ext cx="360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err="1" smtClean="0">
                <a:solidFill>
                  <a:srgbClr val="FFFF00"/>
                </a:solidFill>
              </a:rPr>
              <a:t>Винокурова</a:t>
            </a:r>
            <a:r>
              <a:rPr lang="ru-RU" sz="4800" b="1" i="1" dirty="0" smtClean="0">
                <a:solidFill>
                  <a:srgbClr val="FFFF00"/>
                </a:solidFill>
              </a:rPr>
              <a:t> Марфа </a:t>
            </a:r>
            <a:r>
              <a:rPr lang="ru-RU" sz="4800" b="1" i="1" dirty="0" err="1" smtClean="0">
                <a:solidFill>
                  <a:srgbClr val="FFFF00"/>
                </a:solidFill>
              </a:rPr>
              <a:t>Дмитриена</a:t>
            </a:r>
            <a:endParaRPr lang="ru-RU" sz="48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30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yulia\Desktop\1339070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50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yulia\Desktop\Винокурова\7 - 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403" y="176167"/>
            <a:ext cx="2160240" cy="308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yulia\Desktop\Винокурова\7 - 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3827"/>
            <a:ext cx="1966866" cy="306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yulia\Desktop\Винокурова\5 - 00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355" y="3237848"/>
            <a:ext cx="2515050" cy="35560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yulia\Desktop\Винокурова\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374000"/>
            <a:ext cx="2418755" cy="34198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yulia\Desktop\Винокурова\5 - 00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51275"/>
            <a:ext cx="2365954" cy="334572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26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yulia\Desktop\1339070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67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yulia\Desktop\дипломы 2мд\артикопыт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4489">
            <a:off x="2166830" y="611888"/>
            <a:ext cx="1601262" cy="226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yulia\Desktop\дипломы 2мд\обобщен опыт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277" y="1179809"/>
            <a:ext cx="1666133" cy="235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yulia\Desktop\дипломы 2мд\обобщенопыт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9223">
            <a:off x="5147120" y="522126"/>
            <a:ext cx="1728192" cy="2444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yulia\Desktop\дипломы 2мд\просвещение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1369">
            <a:off x="539595" y="2611093"/>
            <a:ext cx="2139791" cy="302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yulia\Desktop\Винокурова\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6761">
            <a:off x="6451336" y="2549957"/>
            <a:ext cx="2160240" cy="305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yulia\Desktop\Винокурова\2 - 000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091" y="3610335"/>
            <a:ext cx="2177971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344" y="3624945"/>
            <a:ext cx="2152650" cy="305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298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yulia\Desktop\1339070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50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Мое хобби</a:t>
            </a:r>
            <a:endParaRPr lang="ru-RU" b="1" i="1" dirty="0">
              <a:solidFill>
                <a:srgbClr val="FFFF00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4" name="Picture 1" descr="C:\Documents and Settings\Allex.C3\Рабочий стол\Марфа\P91901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60148"/>
            <a:ext cx="2899172" cy="386601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G:\спектакль\DSCF023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2" t="19290" r="16276" b="17617"/>
          <a:stretch/>
        </p:blipFill>
        <p:spPr bwMode="auto">
          <a:xfrm>
            <a:off x="4242262" y="1556792"/>
            <a:ext cx="3642851" cy="26252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G:\Марфа\P10100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350" y="4441669"/>
            <a:ext cx="3608186" cy="236041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91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yulia\Desktop\1339070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50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Documents and Settings\Администратор\Мои документы\Люда\мусечка\P4080022.JPG"/>
          <p:cNvPicPr>
            <a:picLocks noChangeAspect="1" noChangeArrowheads="1"/>
          </p:cNvPicPr>
          <p:nvPr/>
        </p:nvPicPr>
        <p:blipFill rotWithShape="1"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37" t="19993" b="15832"/>
          <a:stretch/>
        </p:blipFill>
        <p:spPr bwMode="auto">
          <a:xfrm>
            <a:off x="6156789" y="1102144"/>
            <a:ext cx="2229071" cy="26352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yulia\Desktop\Отчет по кружковой работе - Ярлык\IMG-20171227-WA006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62"/>
          <a:stretch/>
        </p:blipFill>
        <p:spPr bwMode="auto">
          <a:xfrm>
            <a:off x="3093927" y="473957"/>
            <a:ext cx="2839008" cy="31205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yulia\Desktop\Новая папка\IMG-20171230-WA005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6" t="9346" r="9666" b="12634"/>
          <a:stretch/>
        </p:blipFill>
        <p:spPr bwMode="auto">
          <a:xfrm>
            <a:off x="884903" y="3737438"/>
            <a:ext cx="1607574" cy="25748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yulia\Desktop\Новая папка\IMG-20180130-WA0020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6" t="15161" r="38710" b="31219"/>
          <a:stretch/>
        </p:blipFill>
        <p:spPr bwMode="auto">
          <a:xfrm>
            <a:off x="5220072" y="4005064"/>
            <a:ext cx="3269033" cy="25902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yulia\Desktop\Отчет по кружковой работе - Ярлык\IMG-20171227-WA004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4" y="3594519"/>
            <a:ext cx="2444183" cy="28803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yulia\Desktop\фото ткатр\20170421_104001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3" t="5692" r="-4923" b="10689"/>
          <a:stretch/>
        </p:blipFill>
        <p:spPr bwMode="auto">
          <a:xfrm>
            <a:off x="571554" y="600596"/>
            <a:ext cx="2234271" cy="286728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yulia\Desktop\1339070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50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Учусь </a:t>
            </a:r>
            <a:r>
              <a:rPr lang="ru-RU" b="1" i="1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сама, учу родителей</a:t>
            </a:r>
            <a:endParaRPr lang="ru-RU" b="1" i="1" dirty="0">
              <a:solidFill>
                <a:srgbClr val="FFFF00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5" name="Picture 5" descr="G:\педагог 20112)\фотоэкология 4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47" r="18127" b="563"/>
          <a:stretch>
            <a:fillRect/>
          </a:stretch>
        </p:blipFill>
        <p:spPr bwMode="auto">
          <a:xfrm>
            <a:off x="3389050" y="1643317"/>
            <a:ext cx="2808312" cy="22064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yulia\Desktop\фотки\мамин тел\Camera 1\20170512_16300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3" r="20960"/>
          <a:stretch/>
        </p:blipFill>
        <p:spPr bwMode="auto">
          <a:xfrm rot="5400000">
            <a:off x="349483" y="1482755"/>
            <a:ext cx="2379482" cy="235450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C:\Documents and Settings\Администратор\Мои документы\Люда\мусечка\фотоэкология 5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31" y="4103737"/>
            <a:ext cx="4104827" cy="26688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yulia\Desktop\Новая папка\IMG-20180116-WA000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10" r="5471" b="8439"/>
          <a:stretch/>
        </p:blipFill>
        <p:spPr bwMode="auto">
          <a:xfrm>
            <a:off x="5076056" y="4405714"/>
            <a:ext cx="3668024" cy="20648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yulia\Desktop\20170512_16221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0" r="10824"/>
          <a:stretch/>
        </p:blipFill>
        <p:spPr bwMode="auto">
          <a:xfrm rot="5400000">
            <a:off x="6575409" y="1631841"/>
            <a:ext cx="2330245" cy="20070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72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yulia\Desktop\image-m3id977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5616" y="2780928"/>
            <a:ext cx="73448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i="1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Желаю всем успеха,</a:t>
            </a:r>
          </a:p>
          <a:p>
            <a:pPr algn="ctr"/>
            <a:r>
              <a:rPr lang="ru-RU" sz="4400" i="1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 пусть победит сильнейший!</a:t>
            </a:r>
            <a:endParaRPr lang="ru-RU" sz="4400" i="1" dirty="0">
              <a:solidFill>
                <a:srgbClr val="FFFF00"/>
              </a:solidFill>
              <a:latin typeface="Batang" pitchFamily="18" charset="-127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2637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yulia\Desktop\1339070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50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Моя семья.</a:t>
            </a:r>
            <a:endParaRPr lang="ru-RU" b="1" i="1" dirty="0">
              <a:solidFill>
                <a:srgbClr val="FFFF00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0" r="11465"/>
          <a:stretch/>
        </p:blipFill>
        <p:spPr bwMode="auto">
          <a:xfrm>
            <a:off x="3275856" y="1422305"/>
            <a:ext cx="2713703" cy="25311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 descr="C:\Users\yulia\Desktop\фото родители\2 - 0001 - копия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54699" y="3953425"/>
            <a:ext cx="4508334" cy="2878590"/>
          </a:xfrm>
          <a:prstGeom prst="rect">
            <a:avLst/>
          </a:prstGeom>
          <a:ln w="190500" cap="sq">
            <a:solidFill>
              <a:schemeClr val="bg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62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yulia\Desktop\1339070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098" name="Picture 2" descr="C:\Users\yulia\Desktop\фото родители\2 - 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74" y="1628800"/>
            <a:ext cx="2862234" cy="43323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yulia\Desktop\фото родители\2 - 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420888"/>
            <a:ext cx="3983490" cy="32198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270573"/>
            <a:ext cx="83759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У меня растут года, стало мне  17,</a:t>
            </a:r>
          </a:p>
          <a:p>
            <a:pPr algn="ctr"/>
            <a:r>
              <a:rPr lang="ru-RU" sz="2800" b="1" i="1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Кем работать мне тогда, чем заниматься?...</a:t>
            </a:r>
            <a:endParaRPr lang="ru-RU" sz="2800" b="1" i="1" dirty="0">
              <a:solidFill>
                <a:srgbClr val="FFFF00"/>
              </a:solidFill>
              <a:latin typeface="Batang" pitchFamily="18" charset="-127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5252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yulia\Desktop\1339070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54022" y="288526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Поступила в ЯПУ, стала педагогом</a:t>
            </a:r>
            <a:endParaRPr lang="ru-RU" sz="3200" b="1" i="1" dirty="0">
              <a:solidFill>
                <a:srgbClr val="FFFF00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026" name="Picture 2" descr="C:\Users\yulia\Desktop\10студ - 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3321">
            <a:off x="883023" y="1554765"/>
            <a:ext cx="3953802" cy="284565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yulia\Desktop\10студ - 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1812">
            <a:off x="4185641" y="3346142"/>
            <a:ext cx="4084712" cy="29917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82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yulia\Desktop\1339070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02200" cy="6868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0" y="-34300"/>
            <a:ext cx="9219775" cy="1556792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2400" b="1" i="1" dirty="0">
                <a:solidFill>
                  <a:srgbClr val="FFFF00"/>
                </a:solidFill>
                <a:latin typeface="Batang" pitchFamily="18" charset="-127"/>
                <a:ea typeface="Batang" pitchFamily="18" charset="-127"/>
                <a:cs typeface="+mn-cs"/>
              </a:rPr>
              <a:t>И ЕСЛИ БОЛЬ, ИЛЬ РАДОСТЬ В </a:t>
            </a:r>
            <a:r>
              <a:rPr lang="ru-RU" sz="2400" b="1" i="1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  <a:cs typeface="+mn-cs"/>
              </a:rPr>
              <a:t>ДОМЕ, СПЕШИТ </a:t>
            </a:r>
            <a:r>
              <a:rPr lang="ru-RU" sz="2400" b="1" i="1" dirty="0">
                <a:solidFill>
                  <a:srgbClr val="FFFF00"/>
                </a:solidFill>
                <a:latin typeface="Batang" pitchFamily="18" charset="-127"/>
                <a:ea typeface="Batang" pitchFamily="18" charset="-127"/>
                <a:cs typeface="+mn-cs"/>
              </a:rPr>
              <a:t>КО МНЕ МОЯ </a:t>
            </a:r>
            <a:r>
              <a:rPr lang="ru-RU" sz="2400" b="1" i="1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  <a:cs typeface="+mn-cs"/>
              </a:rPr>
              <a:t>РОДНЯ. МЫ </a:t>
            </a:r>
            <a:r>
              <a:rPr lang="ru-RU" sz="2400" b="1" i="1" dirty="0">
                <a:solidFill>
                  <a:srgbClr val="FFFF00"/>
                </a:solidFill>
                <a:latin typeface="Batang" pitchFamily="18" charset="-127"/>
                <a:ea typeface="Batang" pitchFamily="18" charset="-127"/>
                <a:cs typeface="+mn-cs"/>
              </a:rPr>
              <a:t>ВМЕСТЕ </a:t>
            </a:r>
            <a:r>
              <a:rPr lang="ru-RU" sz="2400" b="1" i="1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  <a:cs typeface="+mn-cs"/>
              </a:rPr>
              <a:t>ВСЕ! МЫ </a:t>
            </a:r>
            <a:r>
              <a:rPr lang="ru-RU" sz="2400" b="1" i="1" dirty="0">
                <a:solidFill>
                  <a:srgbClr val="FFFF00"/>
                </a:solidFill>
                <a:latin typeface="Batang" pitchFamily="18" charset="-127"/>
                <a:ea typeface="Batang" pitchFamily="18" charset="-127"/>
                <a:cs typeface="+mn-cs"/>
              </a:rPr>
              <a:t>ОДНОЙ КРОВИ!</a:t>
            </a:r>
            <a:br>
              <a:rPr lang="ru-RU" sz="2400" b="1" i="1" dirty="0">
                <a:solidFill>
                  <a:srgbClr val="FFFF00"/>
                </a:solidFill>
                <a:latin typeface="Batang" pitchFamily="18" charset="-127"/>
                <a:ea typeface="Batang" pitchFamily="18" charset="-127"/>
                <a:cs typeface="+mn-cs"/>
              </a:rPr>
            </a:br>
            <a:r>
              <a:rPr lang="ru-RU" sz="2400" b="1" i="1" dirty="0">
                <a:solidFill>
                  <a:srgbClr val="FFFF00"/>
                </a:solidFill>
                <a:latin typeface="Batang" pitchFamily="18" charset="-127"/>
                <a:ea typeface="Batang" pitchFamily="18" charset="-127"/>
                <a:cs typeface="+mn-cs"/>
              </a:rPr>
              <a:t>МЫ ПТИЦЫ ОДНОГО ГНЕЗДА.</a:t>
            </a:r>
            <a:br>
              <a:rPr lang="ru-RU" sz="2400" b="1" i="1" dirty="0">
                <a:solidFill>
                  <a:srgbClr val="FFFF00"/>
                </a:solidFill>
                <a:latin typeface="Batang" pitchFamily="18" charset="-127"/>
                <a:ea typeface="Batang" pitchFamily="18" charset="-127"/>
                <a:cs typeface="+mn-cs"/>
              </a:rPr>
            </a:br>
            <a:endParaRPr lang="ru-RU" sz="2400" b="1" i="1" dirty="0">
              <a:solidFill>
                <a:srgbClr val="FFFF00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0242" name="Picture 2" descr="C:\Users\yulia\Desktop\фотки\Новая папка\Ж (55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3" t="8719" r="26825"/>
          <a:stretch/>
        </p:blipFill>
        <p:spPr bwMode="auto">
          <a:xfrm rot="625892">
            <a:off x="5662225" y="2911180"/>
            <a:ext cx="3309777" cy="30695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yulia\Desktop\Новая папка\Sent\IMG-20171106-WA000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54" t="28270" r="19643" b="10688"/>
          <a:stretch/>
        </p:blipFill>
        <p:spPr bwMode="auto">
          <a:xfrm rot="21082030">
            <a:off x="395535" y="2818702"/>
            <a:ext cx="3069746" cy="34108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yulia\Desktop\фото ткатр\20170427_12565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76704" y="3480080"/>
            <a:ext cx="4017189" cy="23308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73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yulia\Desktop\1339070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18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3393"/>
            <a:ext cx="8686800" cy="1143000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Здравствуй театр! </a:t>
            </a:r>
            <a:r>
              <a:rPr lang="ru-RU" sz="2800" i="1" dirty="0">
                <a:solidFill>
                  <a:srgbClr val="00B050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2800" i="1" dirty="0">
                <a:solidFill>
                  <a:srgbClr val="00B05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2800" i="1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Театр – это радость, театр – это необычный мир!</a:t>
            </a:r>
            <a:endParaRPr lang="ru-RU" sz="2800" i="1" dirty="0">
              <a:solidFill>
                <a:srgbClr val="FFFF00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5123" name="Picture 3" descr="C:\Users\yulia\Desktop\фото сред маски\IMG_10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129" y="1767117"/>
            <a:ext cx="3235860" cy="21572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yulia\Desktop\фото сред маски\IMG_107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71372"/>
            <a:ext cx="3851920" cy="256794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yulia\Desktop\фотки\мамин тел\Camera 1\20170421_103959 - копия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129" y="4243250"/>
            <a:ext cx="3507886" cy="24182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E:\Винокурова МД\фото театр\IMG_577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220" y="1767117"/>
            <a:ext cx="3235860" cy="21572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51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yulia\Desktop\1339070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50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Счастливое детство!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Picture 6" descr="C:\Users\yulia\Desktop\фотки\мамин тел\Camera2\20170404_1055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923463" y="4300485"/>
            <a:ext cx="3456383" cy="21484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yulia\Desktop\фотки\мамин тел\Camera2\20170407_0932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406013" y="1484784"/>
            <a:ext cx="4187957" cy="23557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yulia\Desktop\фотки\мамин тел\Camera 1\20170417_09295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39303" y="4277328"/>
            <a:ext cx="3860688" cy="21716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63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yulia\Desktop\1339070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50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715" y="116632"/>
            <a:ext cx="8229600" cy="1143000"/>
          </a:xfrm>
        </p:spPr>
        <p:txBody>
          <a:bodyPr/>
          <a:lstStyle/>
          <a:p>
            <a:r>
              <a:rPr lang="ru-RU" b="1" i="1" dirty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Счастливое </a:t>
            </a:r>
            <a:r>
              <a:rPr lang="ru-RU" b="1" i="1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детство!</a:t>
            </a:r>
            <a:endParaRPr lang="ru-RU" i="1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2290" name="Picture 2" descr="C:\Users\yulia\Desktop\фотки\мамин тел\Camera 1\20170418_101146 - 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06089" y="1689436"/>
            <a:ext cx="3816426" cy="21467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yulia\Desktop\фотки\мамин тел\Camera 1\20170418_095203 - копия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810624" y="1689437"/>
            <a:ext cx="3816424" cy="21467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yulia\Desktop\фотки\мамин тел\Camera 1\20170418_093419 - копия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7"/>
          <a:stretch/>
        </p:blipFill>
        <p:spPr bwMode="auto">
          <a:xfrm rot="5400000">
            <a:off x="1115236" y="4479612"/>
            <a:ext cx="2812562" cy="19442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yulia\Desktop\фотки\мамин тел\Camera 1\20170417_16060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139952" y="4359332"/>
            <a:ext cx="3884043" cy="21847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74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 descr="C:\Users\yulia\Desktop\1339070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C:\Documents and Settings\Allex.C3\Рабочий стол\Марфа\P30700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365625"/>
            <a:ext cx="3311525" cy="24923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3" descr="C:\Documents and Settings\Allex.C3\Рабочий стол\Марфа\фотоэкология 15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227" y="1532764"/>
            <a:ext cx="3276600" cy="24479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4" descr="C:\Documents and Settings\Allex.C3\Рабочий стол\Марфа\фотоэкология 45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08641"/>
            <a:ext cx="3382962" cy="24288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2" name="Rectangle 8"/>
          <p:cNvSpPr>
            <a:spLocks noGrp="1"/>
          </p:cNvSpPr>
          <p:nvPr>
            <p:ph type="title" idx="4294967295"/>
          </p:nvPr>
        </p:nvSpPr>
        <p:spPr bwMode="auto">
          <a:xfrm>
            <a:off x="-16443" y="188640"/>
            <a:ext cx="8604448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ru-RU" b="1" i="1" dirty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Счастливое детство!</a:t>
            </a:r>
            <a:endParaRPr lang="ru-RU" b="1" i="1" cap="none" dirty="0" smtClean="0">
              <a:ln>
                <a:noFill/>
              </a:ln>
              <a:solidFill>
                <a:srgbClr val="FFFF00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3314" name="Picture 2" descr="C:\Users\yulia\Desktop\фотки\мамин тел\Camera 1\20170410_09392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93251" y="4455349"/>
            <a:ext cx="4178749" cy="235054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66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96</Words>
  <Application>Microsoft Office PowerPoint</Application>
  <PresentationFormat>Экран (4:3)</PresentationFormat>
  <Paragraphs>18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Моя семья.</vt:lpstr>
      <vt:lpstr> </vt:lpstr>
      <vt:lpstr> </vt:lpstr>
      <vt:lpstr>И ЕСЛИ БОЛЬ, ИЛЬ РАДОСТЬ В ДОМЕ, СПЕШИТ КО МНЕ МОЯ РОДНЯ. МЫ ВМЕСТЕ ВСЕ! МЫ ОДНОЙ КРОВИ! МЫ ПТИЦЫ ОДНОГО ГНЕЗДА. </vt:lpstr>
      <vt:lpstr>Здравствуй театр!  Театр – это радость, театр – это необычный мир!</vt:lpstr>
      <vt:lpstr>Счастливое детство!</vt:lpstr>
      <vt:lpstr>Счастливое детство!</vt:lpstr>
      <vt:lpstr>Счастливое детство!</vt:lpstr>
      <vt:lpstr>Презентация PowerPoint</vt:lpstr>
      <vt:lpstr>Презентация PowerPoint</vt:lpstr>
      <vt:lpstr>Мое хобби</vt:lpstr>
      <vt:lpstr>Презентация PowerPoint</vt:lpstr>
      <vt:lpstr>Учусь сама, учу родителей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yulia</dc:creator>
  <cp:lastModifiedBy>yulia</cp:lastModifiedBy>
  <cp:revision>40</cp:revision>
  <dcterms:created xsi:type="dcterms:W3CDTF">2018-03-09T09:25:42Z</dcterms:created>
  <dcterms:modified xsi:type="dcterms:W3CDTF">2019-10-08T04:30:11Z</dcterms:modified>
</cp:coreProperties>
</file>