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1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5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2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9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3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8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8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22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3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2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6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8"/>
            <a:ext cx="9144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7978" y="1484784"/>
            <a:ext cx="66247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Давайте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создадим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сказку сами!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:\Без названия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20" y="4107836"/>
            <a:ext cx="2750589" cy="27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5733256"/>
            <a:ext cx="463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Родительское собрание в младшей группе</a:t>
            </a:r>
          </a:p>
          <a:p>
            <a:r>
              <a:rPr lang="ru-RU" b="1" i="1" dirty="0"/>
              <a:t> </a:t>
            </a:r>
            <a:r>
              <a:rPr lang="ru-RU" b="1" i="1" dirty="0" smtClean="0"/>
              <a:t>Подготовила воспитатель </a:t>
            </a:r>
            <a:r>
              <a:rPr lang="ru-RU" b="1" i="1" dirty="0" err="1" smtClean="0"/>
              <a:t>Боровкова</a:t>
            </a:r>
            <a:r>
              <a:rPr lang="ru-RU" b="1" i="1" dirty="0" smtClean="0"/>
              <a:t> О.А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7846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4867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53" y="-13348"/>
            <a:ext cx="3682380" cy="2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20190325_174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10107" r="11864" b="26451"/>
          <a:stretch/>
        </p:blipFill>
        <p:spPr bwMode="auto">
          <a:xfrm>
            <a:off x="5220072" y="2563079"/>
            <a:ext cx="3528392" cy="42658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20190325_174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7" y="2060848"/>
            <a:ext cx="4362812" cy="327210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27110"/>
            <a:ext cx="4115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7. Рисуем глазки .</a:t>
            </a:r>
          </a:p>
          <a:p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Наш поросенок готов!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4867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53" y="-13348"/>
            <a:ext cx="3682380" cy="2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45015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за внимание!</a:t>
            </a:r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6396201" cy="47971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2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img1.freepng.ru/20180701/vwh/kisspng-comedy-theatre-tragedy-mask-5b38dd99495285.0489546815304534013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mg1.freepng.ru/20180701/vwh/kisspng-comedy-theatre-tragedy-mask-5b38dd99495285.048954681530453401300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www.playcast.ru/uploads/2013/03/09/486713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:\4867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53" y="-13348"/>
            <a:ext cx="3682380" cy="2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375" y="465138"/>
            <a:ext cx="396760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«Волшебный край!» - так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когда-то назвал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театр  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великий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русский поэт   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А. С. Пушкин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     Хочется добавить - это волшебный край, в котором ребенок радуется, играя, а в игре он познает мир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     Театральное искусство, близко и понятно детям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ведь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 основе театра лежит игра. Театр обладает огромной мощью воздействия на эмоциональный мир ребёнка.</a:t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</a:rPr>
            </a:b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67" y="3142794"/>
            <a:ext cx="4800533" cy="3600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4867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53" y="-13348"/>
            <a:ext cx="3682380" cy="2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2196" y="22114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Домашний театр - это совокупность театрализованных игр и разнообразных видов театра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     Для домашнего пользования доступны - кукольный, настольный, теневой театры.</a:t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    </a:t>
            </a:r>
          </a:p>
        </p:txBody>
      </p:sp>
      <p:pic>
        <p:nvPicPr>
          <p:cNvPr id="1026" name="Picture 2" descr="H:\Без названи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21" y="2829506"/>
            <a:ext cx="2752725" cy="16573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09560"/>
            <a:ext cx="2466975" cy="18478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Без названия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106" y="4935111"/>
            <a:ext cx="2466975" cy="18478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53" y="2693628"/>
            <a:ext cx="2808312" cy="21035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4867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53" y="-13348"/>
            <a:ext cx="3682380" cy="2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8789" y="27168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Родители могут организовать кукольный театр, используя имеющиеся в доме игрушки или изготавливая своими руками из разных материалов, например, папье-маше, дерева, картона , ткани ,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дисков. ниток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, старых носков,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перчаток, и даже ложек.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К работе по изготовлению кукол, костюмов желательно привлекать и ребенка.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дальнейшем он будет с удовольствием использовать их, разыгрывая сюжеты знакомых сказок. </a:t>
            </a:r>
          </a:p>
        </p:txBody>
      </p:sp>
      <p:pic>
        <p:nvPicPr>
          <p:cNvPr id="2051" name="Picture 3" descr="H: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18" y="4518998"/>
            <a:ext cx="4499743" cy="22076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: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61" y="2760266"/>
            <a:ext cx="4065228" cy="304499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4867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53" y="-13348"/>
            <a:ext cx="3682380" cy="2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61606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Сегодня мы предлагаем вам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попробовать изготовить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простейший театр из бумаги-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«Три поросенка»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H:\20190325_1810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1"/>
          <a:stretch/>
        </p:blipFill>
        <p:spPr bwMode="auto">
          <a:xfrm>
            <a:off x="467544" y="2220546"/>
            <a:ext cx="7848872" cy="46233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4867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53" y="-13348"/>
            <a:ext cx="3682380" cy="2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58088"/>
            <a:ext cx="43140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Итак, вам понадобится: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-2 листа бумаги розового цвета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-клей- карандаш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ножницы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 фломастер</a:t>
            </a:r>
          </a:p>
        </p:txBody>
      </p:sp>
      <p:pic>
        <p:nvPicPr>
          <p:cNvPr id="2050" name="Picture 2" descr="H:\20190325_173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8850"/>
            <a:ext cx="6372200" cy="47791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4867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53" y="-13348"/>
            <a:ext cx="3682380" cy="2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2937" y="369530"/>
            <a:ext cx="5229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1.Сгибаем лист бумаги на 3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одинаковые части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2. Складываем и склеиваем.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4" name="Picture 2" descr="H:\20190325_173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2" y="1650702"/>
            <a:ext cx="3488511" cy="26163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20190325_173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2" y="4158422"/>
            <a:ext cx="3456384" cy="25922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20190325_1736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83" y="2583588"/>
            <a:ext cx="4775622" cy="35817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5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4867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53" y="-13348"/>
            <a:ext cx="3682380" cy="2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173" y="404664"/>
            <a:ext cx="53848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3. Полученную заготовку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складываем пополам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склеенной стороной вверх.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4. Каждую половину еще раз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складываем пополам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098" name="Picture 2" descr="H:\20190325_173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67" y="2556673"/>
            <a:ext cx="3011827" cy="22588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20190325_1737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56673"/>
            <a:ext cx="3011826" cy="22588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20190325_1738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81736"/>
            <a:ext cx="3168352" cy="237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4867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53" y="-13348"/>
            <a:ext cx="3682380" cy="2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854" y="260647"/>
            <a:ext cx="4823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5. На втором листе бумаги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рисуем ушки и пятачок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6.Вырезаем детали и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приклеиваем их.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2" name="Picture 2" descr="H:\20190325_1739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7"/>
          <a:stretch/>
        </p:blipFill>
        <p:spPr bwMode="auto">
          <a:xfrm>
            <a:off x="242056" y="1830307"/>
            <a:ext cx="3317141" cy="25398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20190325_174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6" y="4376682"/>
            <a:ext cx="3317141" cy="24878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20190325_174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99990"/>
            <a:ext cx="5151598" cy="38636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191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17</cp:revision>
  <dcterms:created xsi:type="dcterms:W3CDTF">2019-03-21T03:15:13Z</dcterms:created>
  <dcterms:modified xsi:type="dcterms:W3CDTF">2019-04-11T06:40:09Z</dcterms:modified>
</cp:coreProperties>
</file>