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СЛЕПЦОВА МАРИЯ АЛЕКСАНДРОВНА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253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высшее </a:t>
            </a:r>
          </a:p>
          <a:p>
            <a:pPr>
              <a:lnSpc>
                <a:spcPct val="150000"/>
              </a:lnSpc>
            </a:pPr>
            <a:r>
              <a:rPr lang="ru-RU" sz="1800" b="0" i="0" u="none" strike="noStrike" dirty="0">
                <a:solidFill>
                  <a:schemeClr val="accent3">
                    <a:lumMod val="50000"/>
                  </a:schemeClr>
                </a:solidFill>
                <a:effectLst/>
                <a:latin typeface="+mj-lt"/>
              </a:rPr>
              <a:t>Владивостокский государственный университет экономики и сервиса 2016г.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+mj-lt"/>
              </a:rPr>
              <a:t>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Воспитатель дошкольного учреждения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б/к.</a:t>
            </a:r>
          </a:p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accent3">
                    <a:lumMod val="50000"/>
                  </a:schemeClr>
                </a:solidFill>
              </a:rPr>
              <a:t>Педстаж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1 год.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D2D090-95BA-AE39-A78C-BB058BA32E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3" b="15556"/>
          <a:stretch/>
        </p:blipFill>
        <p:spPr>
          <a:xfrm>
            <a:off x="675662" y="1433513"/>
            <a:ext cx="2934926" cy="36404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43810"/>
              </p:ext>
            </p:extLst>
          </p:nvPr>
        </p:nvGraphicFramePr>
        <p:xfrm>
          <a:off x="1416685" y="1310640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840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5725160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486652"/>
              </p:ext>
            </p:extLst>
          </p:nvPr>
        </p:nvGraphicFramePr>
        <p:xfrm>
          <a:off x="502920" y="1536700"/>
          <a:ext cx="11361419" cy="3784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64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5498598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2690553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2022г.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"Психолого- педагогическое сопровождение детей с ОВЗ в дошкольной образовательной организации", "Речевое развитие детей раннего возраста"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сопровождения"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72ч.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30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15547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482</TotalTime>
  <Words>84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Wingdings 3</vt:lpstr>
      <vt:lpstr>Легкий дым</vt:lpstr>
      <vt:lpstr>СЛЕПЦОВА МАРИЯ АЛЕКСАНДРОВНА</vt:lpstr>
      <vt:lpstr>Награды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7</cp:revision>
  <dcterms:created xsi:type="dcterms:W3CDTF">2022-11-25T06:34:46Z</dcterms:created>
  <dcterms:modified xsi:type="dcterms:W3CDTF">2022-11-27T05:23:52Z</dcterms:modified>
</cp:coreProperties>
</file>