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8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05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186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083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86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13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072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32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64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744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571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68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89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889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4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2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BBDAE50-CBBD-4B25-8821-FAC80AC20D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623888"/>
            <a:ext cx="8912225" cy="1281112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СТЕЦЮРА ЛЮДМИЛА НИКИТИЧНА</a:t>
            </a: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E07A09B1-D775-4A20-7E02-BD8898AF51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3125" y="1433513"/>
            <a:ext cx="10048875" cy="4933950"/>
          </a:xfrm>
        </p:spPr>
        <p:txBody>
          <a:bodyPr/>
          <a:lstStyle/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ВОСПИТАТЕЛЬ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C155C08-11CF-8A0F-98AA-29934DD96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0379" y="1777156"/>
            <a:ext cx="3585090" cy="35850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3416CD4-5F05-7E77-0153-53C83B0AE89B}"/>
              </a:ext>
            </a:extLst>
          </p:cNvPr>
          <p:cNvSpPr txBox="1"/>
          <p:nvPr/>
        </p:nvSpPr>
        <p:spPr>
          <a:xfrm>
            <a:off x="4320541" y="1905000"/>
            <a:ext cx="7386038" cy="211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Образование: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Средне-специальное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Якутское педучилище №2 2001 год.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Специальность 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Воспитатель дошкольного учреждения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Квалификационная категория: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высшая-2018г.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Педстаж: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25лет</a:t>
            </a:r>
          </a:p>
        </p:txBody>
      </p:sp>
    </p:spTree>
    <p:extLst>
      <p:ext uri="{BB962C8B-B14F-4D97-AF65-F5344CB8AC3E}">
        <p14:creationId xmlns:p14="http://schemas.microsoft.com/office/powerpoint/2010/main" val="364005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8762C-F6D0-B3DA-2407-D1DFA6804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16685" y="418148"/>
            <a:ext cx="8912225" cy="1281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Награды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8F58987-C40E-9645-9702-B9F5EBC16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318456"/>
              </p:ext>
            </p:extLst>
          </p:nvPr>
        </p:nvGraphicFramePr>
        <p:xfrm>
          <a:off x="1416685" y="1310640"/>
          <a:ext cx="8128000" cy="3576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02840">
                  <a:extLst>
                    <a:ext uri="{9D8B030D-6E8A-4147-A177-3AD203B41FA5}">
                      <a16:colId xmlns:a16="http://schemas.microsoft.com/office/drawing/2014/main" val="72621625"/>
                    </a:ext>
                  </a:extLst>
                </a:gridCol>
                <a:gridCol w="5725160">
                  <a:extLst>
                    <a:ext uri="{9D8B030D-6E8A-4147-A177-3AD203B41FA5}">
                      <a16:colId xmlns:a16="http://schemas.microsoft.com/office/drawing/2014/main" val="254065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2013г.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Благодарственное письмо МО РС(Я)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7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2014г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Почетная грамота министерства образования РС(Я)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89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2016г.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Нагрудный знак «За вклад в развитие дошкольного образования РС(Я)»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57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2021 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Благодарственное письмо ГАУ ДО Республики Саха(Я) «Малая академия наук РС(Я)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158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2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3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00967"/>
              </p:ext>
            </p:extLst>
          </p:nvPr>
        </p:nvGraphicFramePr>
        <p:xfrm>
          <a:off x="525780" y="817880"/>
          <a:ext cx="11361419" cy="5217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164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5498598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2690553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Профессиональная переподготовка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«Управление  персоналом в сфере государственного и муниципального управления»</a:t>
                      </a:r>
                      <a:endParaRPr lang="ru-RU" sz="1200" dirty="0">
                        <a:effectLst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ГАУ ДПО «Высшая школа инновационного менеджмента при Главе  РС(Я)»</a:t>
                      </a:r>
                      <a:endParaRPr lang="ru-RU" sz="1200" dirty="0">
                        <a:effectLst/>
                      </a:endParaRPr>
                    </a:p>
                    <a:p>
                      <a:pPr rtl="0" eaLnBrk="1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программе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504 часа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 г.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"Аттестация педагогических работников и профессиональный стандарт педагога- новые подходы..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АОУ РС(Я) ДПО "Институт развития образования и повышения квалификации им.С.Н. Донского II г. Якутск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48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 г.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"Обучение экспертов по процедуре аттестации педагогических работников Республика Саха (Якутия)Якутск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АОУ РС(Я) ДПО "Институт развития образования и повышения квалификации им.С.Н. Донского II 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 г.</a:t>
                      </a:r>
                      <a:endParaRPr lang="ru-RU" sz="1200" dirty="0">
                        <a:effectLst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"Информационно-коммуникационные технологии в работе воспитателя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НОЧУОДПО "Актион -МЦФЭР" г. Москва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развивающей предметно-пространственной среды детского сада по ФГОС ДО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НОЧУОДПО "Актион -МЦФЭР" г. Москва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часа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200" dirty="0">
                        <a:effectLst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"Профилактика коронавируса, гриппа и других острых респираторных вирусных инфекций в общеобразовательных организациях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Центр инновационного образования и воспитания" г. Саратов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час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3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"Алгоритмы оказания первой  помощи при неотложных ситуациях"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ФГАОУ ВО "Северо-восточный федеральный университет им.М.К. Амосова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15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455001"/>
              </p:ext>
            </p:extLst>
          </p:nvPr>
        </p:nvGraphicFramePr>
        <p:xfrm>
          <a:off x="491490" y="1126490"/>
          <a:ext cx="11429999" cy="5217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022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84199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34715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рабочей программы воспитательной работы при введении ФГОС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Автономная некоммерческая организация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проф. образования «Центр инновационного развития образования» г. Якутск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час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«Психолого-педагогическое сопровождение детей раннего возраста»,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«Речевое развитие детей раннего и дошкольного возраста»,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 и науки РС (Я) Государственное бюджетное учреждение дополнительного образования РС(Я) «Республиканский центр психолого-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медико-социального сопровождения».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РЦ ПМСС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часа 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«Экологический компонент на уроках и во внеурочное время с учетом требований обновленного ФГОС»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АОУ РС(Я) ДПО "Институт развития образования и повышения квалификации им.С.Н. Донского II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час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дополнительной профессиональной  программе «Обучение педагогов технологии проведения шахматных занятий по Федеральному курсу И.Г. Сухина  «Шахматы- школе в условиях реализации ФГОС»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АОУ РС(Я) ДПО "Институт развития образования и повышения квалификации им.С.Н. Донского II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час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2022г.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"Психолого- педагогическое сопровождение детей с ОВЗ в дошкольной образовательной организации", "Речевое развитие детей раннего возраста"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Государственное бюджетное учреждение дополнительного образования РС(Я) "Республиканский центр психолого-медико- социального сопровождения"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72ч.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06852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468</TotalTime>
  <Words>508</Words>
  <Application>Microsoft Office PowerPoint</Application>
  <PresentationFormat>Широкоэкранный</PresentationFormat>
  <Paragraphs>77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Century Gothic</vt:lpstr>
      <vt:lpstr>Wingdings 3</vt:lpstr>
      <vt:lpstr>Легкий дым</vt:lpstr>
      <vt:lpstr>СТЕЦЮРА ЛЮДМИЛА НИКИТИЧНА</vt:lpstr>
      <vt:lpstr>Награды</vt:lpstr>
      <vt:lpstr>Курсы повышения квалификации</vt:lpstr>
      <vt:lpstr>Курсы повышения квалификации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АЛЕКСЕЕВА ЕЛЕНА АНАТОЛЬЕВНА</dc:title>
  <dc:creator>Сказка</dc:creator>
  <cp:lastModifiedBy>Сказка</cp:lastModifiedBy>
  <cp:revision>7</cp:revision>
  <dcterms:created xsi:type="dcterms:W3CDTF">2022-11-25T06:34:46Z</dcterms:created>
  <dcterms:modified xsi:type="dcterms:W3CDTF">2022-11-27T05:28:13Z</dcterms:modified>
</cp:coreProperties>
</file>