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351F27-A8AC-4792-9A64-1371990943EC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B51F1A-161E-4A39-BA57-9E0C1492C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500042"/>
            <a:ext cx="6643734" cy="34470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dirty="0" smtClean="0"/>
              <a:t>«В гостях у сказки»</a:t>
            </a:r>
          </a:p>
          <a:p>
            <a:r>
              <a:rPr lang="ru-RU" sz="4000" dirty="0" smtClean="0"/>
              <a:t> </a:t>
            </a:r>
          </a:p>
          <a:p>
            <a:r>
              <a:rPr lang="ru-RU" sz="4000" dirty="0" smtClean="0"/>
              <a:t>ООД по развитию речи (подготовительная группа).</a:t>
            </a:r>
          </a:p>
          <a:p>
            <a:r>
              <a:rPr lang="ru-RU" dirty="0" smtClean="0"/>
              <a:t> </a:t>
            </a:r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276725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B\Desktop\белка и заяц\6qs1qw1белочка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3" y="3140968"/>
            <a:ext cx="1619250" cy="230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285728"/>
            <a:ext cx="6215106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А вы много знаете сказок? Сейчас проверим:</a:t>
            </a:r>
          </a:p>
          <a:p>
            <a:endParaRPr lang="ru-RU" dirty="0" smtClean="0"/>
          </a:p>
          <a:p>
            <a:r>
              <a:rPr lang="ru-RU" dirty="0" smtClean="0"/>
              <a:t>Загадывание загадок детьми.</a:t>
            </a:r>
          </a:p>
          <a:p>
            <a:endParaRPr lang="ru-RU" dirty="0" smtClean="0"/>
          </a:p>
          <a:p>
            <a:r>
              <a:rPr lang="ru-RU" dirty="0" smtClean="0"/>
              <a:t>?  Мышка дом себе нашла, мышка добрая была.</a:t>
            </a:r>
          </a:p>
          <a:p>
            <a:r>
              <a:rPr lang="ru-RU" dirty="0" smtClean="0"/>
              <a:t>В доме том, в конце концов, стало множество жильцов.</a:t>
            </a:r>
          </a:p>
          <a:p>
            <a:r>
              <a:rPr lang="ru-RU" dirty="0" smtClean="0"/>
              <a:t>?  Не лежалось на окошке, покатился по дорожке.</a:t>
            </a:r>
          </a:p>
          <a:p>
            <a:r>
              <a:rPr lang="ru-RU" dirty="0" smtClean="0"/>
              <a:t>?  По тропе, шагая бодро, сами вёдра носят воду.</a:t>
            </a:r>
          </a:p>
          <a:p>
            <a:r>
              <a:rPr lang="ru-RU" dirty="0" smtClean="0"/>
              <a:t>?  Отворили дверь козлята, и пропали все куда-то.</a:t>
            </a:r>
          </a:p>
          <a:p>
            <a:r>
              <a:rPr lang="ru-RU" dirty="0" smtClean="0"/>
              <a:t>?  А дорога далека, а корзина нелегка.</a:t>
            </a:r>
          </a:p>
          <a:p>
            <a:r>
              <a:rPr lang="ru-RU" dirty="0" smtClean="0"/>
              <a:t>Сесть бы на пенёк, съесть бы пирожок.</a:t>
            </a:r>
          </a:p>
          <a:p>
            <a:r>
              <a:rPr lang="ru-RU" dirty="0" smtClean="0"/>
              <a:t>?  Колотил, да колотил по тарелке носом.</a:t>
            </a:r>
          </a:p>
          <a:p>
            <a:r>
              <a:rPr lang="ru-RU" dirty="0" smtClean="0"/>
              <a:t>Ничего не проглотил и остался с «носом».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285728"/>
            <a:ext cx="6215106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У меня в руках волшебное колечко. Мы будем произносить слова, и у кого окажется колечко, тот и будет рассказывать сказку.</a:t>
            </a:r>
          </a:p>
          <a:p>
            <a:r>
              <a:rPr lang="ru-RU" dirty="0" smtClean="0"/>
              <a:t>Покатилось, покатилось, светлое колечко</a:t>
            </a:r>
          </a:p>
          <a:p>
            <a:r>
              <a:rPr lang="ru-RU" dirty="0" smtClean="0"/>
              <a:t>Покатилось, покатилось, с нашего крылечка.</a:t>
            </a:r>
          </a:p>
          <a:p>
            <a:r>
              <a:rPr lang="ru-RU" dirty="0" smtClean="0"/>
              <a:t>Кто колечко возьмёт, тот и сказку начнёт.</a:t>
            </a:r>
          </a:p>
          <a:p>
            <a:r>
              <a:rPr lang="ru-RU" dirty="0" smtClean="0"/>
              <a:t>Ребёнок по  иллюстрации  составляет  сказку.</a:t>
            </a:r>
          </a:p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Молодец, хорошую  придумал сказку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50057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SUS\Desktop\Новая папка\20170206_1623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22223" y="3079849"/>
            <a:ext cx="3576666" cy="263216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SUS\Desktop\Новая папка\20170206_1701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071810"/>
            <a:ext cx="3571900" cy="271520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285728"/>
            <a:ext cx="621510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                </a:t>
            </a:r>
            <a:r>
              <a:rPr lang="ru-RU" b="1" dirty="0" smtClean="0"/>
              <a:t>ФИЗКУЛЬТМИНУТКА     </a:t>
            </a:r>
            <a:r>
              <a:rPr lang="ru-RU" dirty="0" smtClean="0"/>
              <a:t>-  </a:t>
            </a:r>
          </a:p>
          <a:p>
            <a:endParaRPr lang="ru-RU" dirty="0" smtClean="0"/>
          </a:p>
          <a:p>
            <a:r>
              <a:rPr lang="ru-RU" dirty="0" smtClean="0"/>
              <a:t> «В темном лесу есть избушка»</a:t>
            </a:r>
          </a:p>
          <a:p>
            <a:endParaRPr lang="ru-RU" dirty="0" smtClean="0"/>
          </a:p>
          <a:p>
            <a:r>
              <a:rPr lang="ru-RU" dirty="0" smtClean="0"/>
              <a:t>В темном лесу есть избушка – дети шагают</a:t>
            </a:r>
          </a:p>
          <a:p>
            <a:r>
              <a:rPr lang="ru-RU" dirty="0" smtClean="0"/>
              <a:t>Стоит задом наперед – дети поворачиваются</a:t>
            </a:r>
          </a:p>
          <a:p>
            <a:r>
              <a:rPr lang="ru-RU" dirty="0" smtClean="0"/>
              <a:t>В этой избушке есть старушка – Грозят пальцем</a:t>
            </a:r>
          </a:p>
          <a:p>
            <a:r>
              <a:rPr lang="ru-RU" dirty="0" smtClean="0"/>
              <a:t>Бабушка Яга живет – грозят пальцем другой руки</a:t>
            </a:r>
          </a:p>
          <a:p>
            <a:r>
              <a:rPr lang="ru-RU" dirty="0" smtClean="0"/>
              <a:t>Нос крючком, - показывают пальчиком</a:t>
            </a:r>
          </a:p>
          <a:p>
            <a:r>
              <a:rPr lang="ru-RU" dirty="0" smtClean="0"/>
              <a:t>Глаза большие – показывают       </a:t>
            </a:r>
          </a:p>
          <a:p>
            <a:r>
              <a:rPr lang="ru-RU" dirty="0" smtClean="0"/>
              <a:t>Словно угольки горят- покачивают головой</a:t>
            </a:r>
          </a:p>
          <a:p>
            <a:r>
              <a:rPr lang="ru-RU" dirty="0" smtClean="0"/>
              <a:t>Ух, сердитая какая! – бег на месте</a:t>
            </a:r>
          </a:p>
          <a:p>
            <a:r>
              <a:rPr lang="ru-RU" dirty="0" smtClean="0"/>
              <a:t>Дыбом волосы стоят –руки вверх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SUS\Desktop\Новая папка\20170206_1624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71471" y="3929066"/>
            <a:ext cx="3714776" cy="264320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285728"/>
            <a:ext cx="621510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                </a:t>
            </a:r>
          </a:p>
          <a:p>
            <a:endParaRPr lang="ru-RU" dirty="0" smtClean="0"/>
          </a:p>
          <a:p>
            <a:r>
              <a:rPr lang="ru-RU" dirty="0" smtClean="0"/>
              <a:t>Ну, а теперь  продолжаем дальше своё путешествие.</a:t>
            </a:r>
          </a:p>
          <a:p>
            <a:r>
              <a:rPr lang="ru-RU" dirty="0" smtClean="0"/>
              <a:t>Выставляется иллюстрация леса) и набор игрушек: белка, ёжик, мишка.</a:t>
            </a:r>
          </a:p>
          <a:p>
            <a:endParaRPr lang="ru-RU" dirty="0" smtClean="0"/>
          </a:p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Надо придумать сказку по игрушкам.</a:t>
            </a:r>
          </a:p>
          <a:p>
            <a:r>
              <a:rPr lang="ru-RU" dirty="0" smtClean="0"/>
              <a:t>Покатилось, покатилось, светлое колечко</a:t>
            </a:r>
          </a:p>
          <a:p>
            <a:r>
              <a:rPr lang="ru-RU" dirty="0" smtClean="0"/>
              <a:t>Покатилось, покатилось, с нашего крылечка.</a:t>
            </a:r>
          </a:p>
          <a:p>
            <a:r>
              <a:rPr lang="ru-RU" dirty="0" smtClean="0"/>
              <a:t>Кто колечко возьмёт, тот и сказку начнёт.</a:t>
            </a:r>
          </a:p>
          <a:p>
            <a:r>
              <a:rPr lang="ru-RU" dirty="0" smtClean="0"/>
              <a:t>Ребёнок составляет сказку по игрушкам.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285728"/>
            <a:ext cx="621510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                </a:t>
            </a:r>
          </a:p>
          <a:p>
            <a:r>
              <a:rPr lang="ru-RU" dirty="0" smtClean="0"/>
              <a:t>А  мы продолжаем наше путешествие по сказкам. Ребята, вы знаете много пословиц.    Давайте вспомним.</a:t>
            </a:r>
          </a:p>
          <a:p>
            <a:r>
              <a:rPr lang="ru-RU" dirty="0" smtClean="0"/>
              <a:t>? Хороша кашка, да мала чашка.</a:t>
            </a:r>
          </a:p>
          <a:p>
            <a:r>
              <a:rPr lang="ru-RU" dirty="0" smtClean="0"/>
              <a:t>?  Жить в соседях, быть в беседах.</a:t>
            </a:r>
          </a:p>
          <a:p>
            <a:r>
              <a:rPr lang="ru-RU" dirty="0" smtClean="0"/>
              <a:t>?  Умей в гости звать, умей и угощать.</a:t>
            </a:r>
          </a:p>
          <a:p>
            <a:r>
              <a:rPr lang="ru-RU" dirty="0" smtClean="0"/>
              <a:t>?  Что есть в печи, всё на стол мечи.</a:t>
            </a:r>
          </a:p>
          <a:p>
            <a:r>
              <a:rPr lang="ru-RU" dirty="0" smtClean="0"/>
              <a:t>?  Что посеешь, то и пожнёшь.</a:t>
            </a:r>
          </a:p>
          <a:p>
            <a:endParaRPr lang="ru-RU" dirty="0" smtClean="0"/>
          </a:p>
          <a:p>
            <a:r>
              <a:rPr lang="ru-RU" dirty="0" smtClean="0"/>
              <a:t>А теперь послушайте вот такую пословицу: «Как аукнется, так и откликнется».</a:t>
            </a:r>
          </a:p>
          <a:p>
            <a:r>
              <a:rPr lang="ru-RU" dirty="0" smtClean="0"/>
              <a:t> Как вы её понимаете? – ответы детей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SUS\Desktop\Новая папка\20170206_1625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357290" y="4000504"/>
            <a:ext cx="3714776" cy="250033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357166"/>
            <a:ext cx="6215106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                </a:t>
            </a:r>
          </a:p>
          <a:p>
            <a:endParaRPr lang="ru-RU" dirty="0" smtClean="0"/>
          </a:p>
          <a:p>
            <a:r>
              <a:rPr lang="ru-RU" dirty="0" smtClean="0"/>
              <a:t>А теперь я предлагаю вам рассказать эту сказку  своему другу по телефону. </a:t>
            </a:r>
          </a:p>
          <a:p>
            <a:r>
              <a:rPr lang="ru-RU" dirty="0" smtClean="0"/>
              <a:t>Вы должны постараться  правильно передать содержание сказки  по телефону, чтобы ваш друг понял  какая эта сказка и кто  в ней главные герои.</a:t>
            </a:r>
          </a:p>
          <a:p>
            <a:r>
              <a:rPr lang="ru-RU" dirty="0" smtClean="0"/>
              <a:t>Пересказ  сказки по телефону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SUS\Desktop\Новая папка\20170206_1703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214686"/>
            <a:ext cx="4214842" cy="321471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357166"/>
            <a:ext cx="621510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                </a:t>
            </a:r>
          </a:p>
          <a:p>
            <a:endParaRPr lang="ru-RU" dirty="0" smtClean="0"/>
          </a:p>
          <a:p>
            <a:r>
              <a:rPr lang="ru-RU" dirty="0" smtClean="0"/>
              <a:t>Наше путешествие в мир сказок заканчивается.</a:t>
            </a:r>
          </a:p>
          <a:p>
            <a:endParaRPr lang="ru-RU" dirty="0" smtClean="0"/>
          </a:p>
          <a:p>
            <a:r>
              <a:rPr lang="ru-RU" dirty="0" smtClean="0"/>
              <a:t>Вспомните, какие сказки вы сегодня придумали?</a:t>
            </a:r>
          </a:p>
          <a:p>
            <a:r>
              <a:rPr lang="ru-RU" dirty="0" smtClean="0"/>
              <a:t>Чья сказка понравилась больше всех?</a:t>
            </a:r>
          </a:p>
          <a:p>
            <a:r>
              <a:rPr lang="ru-RU" dirty="0" smtClean="0"/>
              <a:t>Назовите свои любимые сказки.</a:t>
            </a:r>
          </a:p>
          <a:p>
            <a:r>
              <a:rPr lang="ru-RU" dirty="0" smtClean="0"/>
              <a:t>Чем они вам нравятся?</a:t>
            </a:r>
          </a:p>
          <a:p>
            <a:r>
              <a:rPr lang="ru-RU" dirty="0" smtClean="0"/>
              <a:t>А чему учат сказки? </a:t>
            </a:r>
          </a:p>
          <a:p>
            <a:r>
              <a:rPr lang="ru-RU" dirty="0" smtClean="0"/>
              <a:t>Вот и закончилось наше путешествие. Вы сегодня все старались и были просто молодцы.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85762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B\Desktop\белка и заяц\6qs1qw1белочка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857628"/>
            <a:ext cx="1619250" cy="230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500042"/>
            <a:ext cx="7072362" cy="54168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dirty="0" smtClean="0"/>
              <a:t>Цель</a:t>
            </a:r>
            <a:r>
              <a:rPr lang="ru-RU" b="1" dirty="0" smtClean="0"/>
              <a:t> : развитие  речи детей, через сочинение сказок по иллюстрациям,  по названию, по набору игрушек. </a:t>
            </a:r>
          </a:p>
          <a:p>
            <a:r>
              <a:rPr lang="ru-RU" sz="2000" b="1" dirty="0" smtClean="0"/>
              <a:t>Задачи:</a:t>
            </a:r>
          </a:p>
          <a:p>
            <a:r>
              <a:rPr lang="ru-RU" b="1" dirty="0" smtClean="0"/>
              <a:t>Развивать у детей творческое мышление, фантазию при составлении сказок по иллюстрациям, по сюжету, по названию сказки, по пословице, по набору игрушек.</a:t>
            </a:r>
          </a:p>
          <a:p>
            <a:r>
              <a:rPr lang="ru-RU" b="1" dirty="0" smtClean="0"/>
              <a:t>Учить связно, последовательно излагать ход придуманной сказки, используя зачины, повторы, присказки, концовки русских народных сказок.</a:t>
            </a:r>
          </a:p>
          <a:p>
            <a:r>
              <a:rPr lang="ru-RU" b="1" dirty="0" smtClean="0"/>
              <a:t>Закрепить умение использовать в речи эпитеты, характеризирующие героев, использовать в речи диалоги.</a:t>
            </a:r>
          </a:p>
          <a:p>
            <a:r>
              <a:rPr lang="ru-RU" b="1" dirty="0" smtClean="0"/>
              <a:t>Продолжать учить детей  пересказывать по ролям  сказку, передавая текст точно, последовательно, выразительно.</a:t>
            </a:r>
          </a:p>
          <a:p>
            <a:r>
              <a:rPr lang="ru-RU" b="1" dirty="0" smtClean="0"/>
              <a:t>Воспитывать умение понимать смысл пословиц</a:t>
            </a:r>
          </a:p>
          <a:p>
            <a:r>
              <a:rPr lang="ru-RU" b="1" dirty="0" smtClean="0"/>
              <a:t> </a:t>
            </a:r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500042"/>
            <a:ext cx="7072362" cy="4924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dirty="0" smtClean="0"/>
              <a:t>Решение задач осуществляется через такие образовательные области: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• </a:t>
            </a:r>
            <a:r>
              <a:rPr lang="ru-RU" dirty="0" smtClean="0"/>
              <a:t>социализация (игра «Волшебное колечко»); </a:t>
            </a:r>
          </a:p>
          <a:p>
            <a:r>
              <a:rPr lang="ru-RU" dirty="0" smtClean="0"/>
              <a:t>• коммуникация (составление сказки); </a:t>
            </a:r>
          </a:p>
          <a:p>
            <a:r>
              <a:rPr lang="ru-RU" dirty="0" smtClean="0"/>
              <a:t>• здоровье (</a:t>
            </a:r>
            <a:r>
              <a:rPr lang="ru-RU" dirty="0" err="1" smtClean="0"/>
              <a:t>физминутка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• познание (рассказ воспитателя, просмотр презентации</a:t>
            </a:r>
            <a:endParaRPr lang="ru-RU" b="1" dirty="0" smtClean="0"/>
          </a:p>
          <a:p>
            <a:r>
              <a:rPr lang="ru-RU" dirty="0" smtClean="0"/>
              <a:t>• Наглядный метод (</a:t>
            </a:r>
            <a:r>
              <a:rPr lang="ru-RU" dirty="0" err="1" smtClean="0"/>
              <a:t>мультимедийная</a:t>
            </a:r>
            <a:r>
              <a:rPr lang="ru-RU" dirty="0" smtClean="0"/>
              <a:t> презентация, картинки с изображением персонажей, игрушки, настольный театр) </a:t>
            </a:r>
          </a:p>
          <a:p>
            <a:r>
              <a:rPr lang="ru-RU" dirty="0" smtClean="0"/>
              <a:t>• Наглядно-практический метод (творческие упражнения – составление сказки) </a:t>
            </a:r>
          </a:p>
          <a:p>
            <a:r>
              <a:rPr lang="ru-RU" dirty="0" smtClean="0"/>
              <a:t>• Словесный метод (рассказ-сопровождение для презентации) </a:t>
            </a:r>
          </a:p>
          <a:p>
            <a:r>
              <a:rPr lang="ru-RU" dirty="0" smtClean="0"/>
              <a:t>• Прием эмоциональной заинтересованности (отправка в путешествие) </a:t>
            </a:r>
          </a:p>
          <a:p>
            <a:r>
              <a:rPr lang="ru-RU" dirty="0" smtClean="0"/>
              <a:t>• Игровой прием (считалка, </a:t>
            </a:r>
            <a:r>
              <a:rPr lang="ru-RU" dirty="0" err="1" smtClean="0"/>
              <a:t>игра-физминутка</a:t>
            </a:r>
            <a:r>
              <a:rPr lang="ru-RU" b="1" dirty="0" smtClean="0"/>
              <a:t> </a:t>
            </a:r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1000108"/>
            <a:ext cx="5143536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Применение инновационных технологий – использование ИКТ, позволило заинтересовать и привлечь внимание детей.  </a:t>
            </a:r>
          </a:p>
          <a:p>
            <a:r>
              <a:rPr lang="ru-RU" dirty="0" smtClean="0"/>
              <a:t> На протяжении всего занятия у детей поддерживалась мотивация.   </a:t>
            </a:r>
          </a:p>
          <a:p>
            <a:r>
              <a:rPr lang="ru-RU" dirty="0" smtClean="0"/>
              <a:t>Поэтапно происходит смена видов деятельности. Дети сами являлись участниками игровых моментов и активными помощниками во время занятия.  </a:t>
            </a:r>
          </a:p>
          <a:p>
            <a:r>
              <a:rPr lang="ru-RU" dirty="0" smtClean="0"/>
              <a:t> Это позволило   сохранить у детей положительный эмоциональный настрой. 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 </a:t>
            </a:r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1000108"/>
            <a:ext cx="5143536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/>
              <a:t>В ходе подготовки данного занятия проводилась предварительная работа с детьми:</a:t>
            </a:r>
          </a:p>
          <a:p>
            <a:endParaRPr lang="ru-RU" dirty="0" smtClean="0"/>
          </a:p>
          <a:p>
            <a:r>
              <a:rPr lang="ru-RU" dirty="0" smtClean="0"/>
              <a:t>Чтение, рассказывание русских народных сказок.</a:t>
            </a:r>
          </a:p>
          <a:p>
            <a:r>
              <a:rPr lang="ru-RU" dirty="0" smtClean="0"/>
              <a:t>Рассматривание иллюстраций к сказкам</a:t>
            </a:r>
          </a:p>
          <a:p>
            <a:r>
              <a:rPr lang="ru-RU" dirty="0" smtClean="0"/>
              <a:t>Просмотр мультфильмов по теме о русских народных сказок.</a:t>
            </a:r>
          </a:p>
          <a:p>
            <a:r>
              <a:rPr lang="ru-RU" dirty="0" smtClean="0"/>
              <a:t>Проведение дидактических игр: «Узнай сказку по картинкам», «Чей головной убор?», «Из какой сказки герой» и т.д.</a:t>
            </a:r>
          </a:p>
          <a:p>
            <a:r>
              <a:rPr lang="ru-RU" dirty="0" smtClean="0"/>
              <a:t>Заучивание загадок.</a:t>
            </a:r>
          </a:p>
          <a:p>
            <a:endParaRPr lang="ru-RU" dirty="0" smtClean="0"/>
          </a:p>
          <a:p>
            <a:r>
              <a:rPr lang="ru-RU" b="1" dirty="0" smtClean="0"/>
              <a:t> </a:t>
            </a:r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1357298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/>
              <a:t>Занятие состоит из этапов: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организационного момента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обсуждение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анализ его результативности.</a:t>
            </a:r>
          </a:p>
          <a:p>
            <a:r>
              <a:rPr lang="ru-RU" b="1" dirty="0" smtClean="0"/>
              <a:t> </a:t>
            </a:r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357166"/>
            <a:ext cx="6429420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Ребята, знаете ли вы, кто такие путешественники? А вы хотели бы ими стать? Сегодня  я предлагаю вам отправиться в путешествие, но чтобы узнать в какое, нужно отгадать зашифрованное слово на этой перфокарте. Мы будем отгадывать его по 1-м буквам слов, отгаданных вами загадок.</a:t>
            </a:r>
          </a:p>
          <a:p>
            <a:endParaRPr lang="ru-RU" dirty="0"/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SUS\Desktop\Новая папка\20170206_1711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28868"/>
            <a:ext cx="5357850" cy="3929089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357166"/>
            <a:ext cx="7358114" cy="5724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?      </a:t>
            </a:r>
          </a:p>
          <a:p>
            <a:r>
              <a:rPr lang="ru-RU" dirty="0" smtClean="0"/>
              <a:t>      Красна девица грустна, ей не нравится весна.</a:t>
            </a:r>
          </a:p>
          <a:p>
            <a:r>
              <a:rPr lang="ru-RU" dirty="0" smtClean="0"/>
              <a:t>Ей на солнце тяжко, слёзы льёт бедняжка – </a:t>
            </a:r>
            <a:r>
              <a:rPr lang="ru-RU" b="1" dirty="0" smtClean="0"/>
              <a:t>С</a:t>
            </a:r>
            <a:r>
              <a:rPr lang="ru-RU" dirty="0" smtClean="0"/>
              <a:t>негурочка.</a:t>
            </a:r>
          </a:p>
          <a:p>
            <a:r>
              <a:rPr lang="ru-RU" dirty="0" smtClean="0"/>
              <a:t>?      На сметане мешён, на окошке стужён.</a:t>
            </a:r>
          </a:p>
          <a:p>
            <a:r>
              <a:rPr lang="ru-RU" dirty="0" smtClean="0"/>
              <a:t>Круглый бок, румяный бок, покатился – </a:t>
            </a:r>
            <a:r>
              <a:rPr lang="ru-RU" b="1" dirty="0" smtClean="0"/>
              <a:t>К</a:t>
            </a:r>
            <a:r>
              <a:rPr lang="ru-RU" dirty="0" smtClean="0"/>
              <a:t>олобок.</a:t>
            </a:r>
          </a:p>
          <a:p>
            <a:r>
              <a:rPr lang="ru-RU" dirty="0" smtClean="0"/>
              <a:t>?      Всех излечит, излечит, добрый доктор – </a:t>
            </a:r>
            <a:r>
              <a:rPr lang="ru-RU" b="1" dirty="0" smtClean="0"/>
              <a:t>А</a:t>
            </a:r>
            <a:r>
              <a:rPr lang="ru-RU" dirty="0" smtClean="0"/>
              <a:t>йболит.</a:t>
            </a:r>
          </a:p>
          <a:p>
            <a:r>
              <a:rPr lang="ru-RU" dirty="0" smtClean="0"/>
              <a:t>?      Она красива и мила, а имя её от слова зола?-</a:t>
            </a:r>
          </a:p>
          <a:p>
            <a:r>
              <a:rPr lang="ru-RU" b="1" dirty="0" smtClean="0"/>
              <a:t>З</a:t>
            </a:r>
            <a:r>
              <a:rPr lang="ru-RU" dirty="0" smtClean="0"/>
              <a:t>олушка.</a:t>
            </a:r>
          </a:p>
          <a:p>
            <a:r>
              <a:rPr lang="ru-RU" dirty="0" smtClean="0"/>
              <a:t>?      Толстяк живёт на крыше, летает он всех выше – </a:t>
            </a:r>
            <a:r>
              <a:rPr lang="ru-RU" b="1" dirty="0" err="1" smtClean="0"/>
              <a:t>К</a:t>
            </a:r>
            <a:r>
              <a:rPr lang="ru-RU" dirty="0" err="1" smtClean="0"/>
              <a:t>арлсон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?      В сказках он всегда простак, все зовут его </a:t>
            </a:r>
            <a:r>
              <a:rPr lang="ru-RU" dirty="0" err="1" smtClean="0"/>
              <a:t>дурак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 ум ещё покажет свой, этот сказочный герой – </a:t>
            </a:r>
            <a:r>
              <a:rPr lang="ru-RU" b="1" dirty="0" smtClean="0"/>
              <a:t>И</a:t>
            </a:r>
            <a:r>
              <a:rPr lang="ru-RU" dirty="0" smtClean="0"/>
              <a:t>ванушка.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6000" dirty="0" smtClean="0"/>
              <a:t>    С К А З К И</a:t>
            </a:r>
          </a:p>
          <a:p>
            <a:endParaRPr lang="ru-RU" dirty="0"/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357166"/>
            <a:ext cx="621510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? Кто живёт в сказках?</a:t>
            </a:r>
          </a:p>
          <a:p>
            <a:r>
              <a:rPr lang="ru-RU" dirty="0" smtClean="0"/>
              <a:t>?  Как начинается сказка?</a:t>
            </a:r>
          </a:p>
          <a:p>
            <a:r>
              <a:rPr lang="ru-RU" dirty="0" smtClean="0"/>
              <a:t>?  Какими словами заканчивается?</a:t>
            </a:r>
          </a:p>
          <a:p>
            <a:r>
              <a:rPr lang="ru-RU" dirty="0" smtClean="0"/>
              <a:t>?  Что можно использовать, чтобы сказка была красивой (песенки, присказки, пословицы, поговорки)</a:t>
            </a:r>
          </a:p>
          <a:p>
            <a:r>
              <a:rPr lang="ru-RU" dirty="0" smtClean="0"/>
              <a:t>?  Ребята, а какие присказки вы знаете? </a:t>
            </a:r>
          </a:p>
          <a:p>
            <a:r>
              <a:rPr lang="ru-RU" dirty="0" smtClean="0"/>
              <a:t>     «Скоро сказка сказывается, да не скоро дело делается»; </a:t>
            </a:r>
          </a:p>
          <a:p>
            <a:r>
              <a:rPr lang="ru-RU" dirty="0" smtClean="0"/>
              <a:t>     «Сказано-сделано».</a:t>
            </a:r>
          </a:p>
          <a:p>
            <a:endParaRPr lang="ru-RU" dirty="0"/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572008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86000" y="785794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 музыка переносит нас в чудесный мир сказок. Мы отправляемся в путешествие по сказкам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2848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753</TotalTime>
  <Words>1039</Words>
  <Application>Microsoft Office PowerPoint</Application>
  <PresentationFormat>Экран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PB</dc:creator>
  <cp:lastModifiedBy>ASUS</cp:lastModifiedBy>
  <cp:revision>47</cp:revision>
  <dcterms:created xsi:type="dcterms:W3CDTF">2012-12-16T14:12:31Z</dcterms:created>
  <dcterms:modified xsi:type="dcterms:W3CDTF">2018-02-14T08:57:38Z</dcterms:modified>
</cp:coreProperties>
</file>