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8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05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8186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083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865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13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072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32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64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744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5712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68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89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8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74B2-4F81-4E2C-89C6-65A49EEF756E}" type="datetimeFigureOut">
              <a:rPr lang="ru-RU" smtClean="0"/>
              <a:t>27.11.2022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847516-A7A8-4F12-9B1C-7352BB3194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7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4BBDAE50-CBBD-4B25-8821-FAC80AC20D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775" y="623888"/>
            <a:ext cx="8912225" cy="1281112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ВИНОКУРОВА МАРФА ДМИТРИЕВНА</a:t>
            </a:r>
          </a:p>
        </p:txBody>
      </p:sp>
      <p:sp>
        <p:nvSpPr>
          <p:cNvPr id="8" name="Подзаголовок 7">
            <a:extLst>
              <a:ext uri="{FF2B5EF4-FFF2-40B4-BE49-F238E27FC236}">
                <a16:creationId xmlns:a16="http://schemas.microsoft.com/office/drawing/2014/main" id="{E07A09B1-D775-4A20-7E02-BD8898AF519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43125" y="1433513"/>
            <a:ext cx="10048875" cy="4933950"/>
          </a:xfrm>
        </p:spPr>
        <p:txBody>
          <a:bodyPr/>
          <a:lstStyle/>
          <a:p>
            <a:pPr algn="ctr"/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ВОСПИТАТЕЛЬ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416CD4-5F05-7E77-0153-53C83B0AE89B}"/>
              </a:ext>
            </a:extLst>
          </p:cNvPr>
          <p:cNvSpPr txBox="1"/>
          <p:nvPr/>
        </p:nvSpPr>
        <p:spPr>
          <a:xfrm>
            <a:off x="4320541" y="1905000"/>
            <a:ext cx="7386038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Образование: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Средне-специальное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Иркутское педучилище №1 , 1990 год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Специальность :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учитель начальных классов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Квалификационная категория: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первая -2020г.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Педстаж: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34 года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2431CB-3B28-6C13-B764-E42B2BDDBF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75" t="18697" r="13341" b="3874"/>
          <a:stretch/>
        </p:blipFill>
        <p:spPr>
          <a:xfrm>
            <a:off x="914400" y="1433513"/>
            <a:ext cx="3090052" cy="43660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4005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18762C-F6D0-B3DA-2407-D1DFA6804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16685" y="418148"/>
            <a:ext cx="8912225" cy="128111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Награды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8F58987-C40E-9645-9702-B9F5EBC16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34792"/>
              </p:ext>
            </p:extLst>
          </p:nvPr>
        </p:nvGraphicFramePr>
        <p:xfrm>
          <a:off x="674370" y="1310640"/>
          <a:ext cx="11201399" cy="488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45145">
                  <a:extLst>
                    <a:ext uri="{9D8B030D-6E8A-4147-A177-3AD203B41FA5}">
                      <a16:colId xmlns:a16="http://schemas.microsoft.com/office/drawing/2014/main" val="72621625"/>
                    </a:ext>
                  </a:extLst>
                </a:gridCol>
                <a:gridCol w="9756254">
                  <a:extLst>
                    <a:ext uri="{9D8B030D-6E8A-4147-A177-3AD203B41FA5}">
                      <a16:colId xmlns:a16="http://schemas.microsoft.com/office/drawing/2014/main" val="2540653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4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2015г.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Почетная грамота МО РС(Я)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7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2018г.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</a:t>
                      </a:r>
                      <a:r>
                        <a:rPr lang="ru-RU" sz="1600" dirty="0">
                          <a:effectLst/>
                        </a:rPr>
                        <a:t>Главы МО «Поселок Усть-Нера»</a:t>
                      </a:r>
                      <a:endParaRPr lang="ru-RU" sz="16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389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Главы МО «Поселок Усть-Нера»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79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2019 г.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Благодарственное письмо МКУ «УОМО» «Оймяконский  улус(район)»;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1588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2021г.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Благодарственное письмо  Главы администрации МО «Посёлок Усть-Нера»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2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2019г.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Грамота МБУ ДК «Металлург»;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589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МБУ ДК «Металлург»;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595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Благотворительный фонд «Наследие Менделеева»;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887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2022г.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</a:rPr>
                        <a:t>Благодарность МБУ ДК «Металлург»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583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07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35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16238"/>
              </p:ext>
            </p:extLst>
          </p:nvPr>
        </p:nvGraphicFramePr>
        <p:xfrm>
          <a:off x="537210" y="1381760"/>
          <a:ext cx="11372849" cy="3881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307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"Организация защиты детей от видов информации, распространяемой посредством сети "Интернет", причиняющий вред здоровью и развитию детей»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воспитания»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"Профилактика коронавируса, гриппа и других острых респираторных вирусных инфекций в общеобразовательных организациях"-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Безопасное использование сайтов в сети «Интернет» в образовательном процессе в целях обучения и воспитания обучающихся в образовательной организации»,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 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2020г.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«Основы обеспечения информационной безопасности детей»,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"Центр инновационного образования и воспитания" г. Саратов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22ч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068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F26228-7CE9-F065-4DC9-429CD5E47AE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39887" y="212408"/>
            <a:ext cx="8912225" cy="679450"/>
          </a:xfrm>
        </p:spPr>
        <p:txBody>
          <a:bodyPr/>
          <a:lstStyle/>
          <a:p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Курсы повышения квалификации</a:t>
            </a: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2F2999E8-960D-5AEF-A39A-1E27FBD28A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37223"/>
              </p:ext>
            </p:extLst>
          </p:nvPr>
        </p:nvGraphicFramePr>
        <p:xfrm>
          <a:off x="537210" y="1381760"/>
          <a:ext cx="11372849" cy="473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33076">
                  <a:extLst>
                    <a:ext uri="{9D8B030D-6E8A-4147-A177-3AD203B41FA5}">
                      <a16:colId xmlns:a16="http://schemas.microsoft.com/office/drawing/2014/main" val="551596563"/>
                    </a:ext>
                  </a:extLst>
                </a:gridCol>
                <a:gridCol w="4841994">
                  <a:extLst>
                    <a:ext uri="{9D8B030D-6E8A-4147-A177-3AD203B41FA5}">
                      <a16:colId xmlns:a16="http://schemas.microsoft.com/office/drawing/2014/main" val="4171790950"/>
                    </a:ext>
                  </a:extLst>
                </a:gridCol>
                <a:gridCol w="3347157">
                  <a:extLst>
                    <a:ext uri="{9D8B030D-6E8A-4147-A177-3AD203B41FA5}">
                      <a16:colId xmlns:a16="http://schemas.microsoft.com/office/drawing/2014/main" val="2443106905"/>
                    </a:ext>
                  </a:extLst>
                </a:gridCol>
                <a:gridCol w="1750622">
                  <a:extLst>
                    <a:ext uri="{9D8B030D-6E8A-4147-A177-3AD203B41FA5}">
                      <a16:colId xmlns:a16="http://schemas.microsoft.com/office/drawing/2014/main" val="2715999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Год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Тема 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Место прохождения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К-во часов</a:t>
                      </a:r>
                      <a:endParaRPr lang="ru-RU" sz="1200" dirty="0"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13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Профессиональная переподготовка "Воспитатель дошкольного образования"-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 ДПО институт дистанционного обучения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г.Нижне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Вартовск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620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«Алгоритмы оказания первой  помощи при неотложных ситуациях"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ФГАОУ ВО "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Северовосточный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федеральный университет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им.М.К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Аммосова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16ч.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6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"Обучение педагогов технологии проведения шахматных занятий по Федеральному курсу Игоря Георгиевича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Сухина"Шахматы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школе" в условиях реализации ФГОС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Автономная некоммерческая организация дополнительного профессионального образования "Академия детства 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им.Т.С.Комаровой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72ч.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1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"Психолого- педагогическое сопровождение детей с ОВЗ в дошкольной образовательной организации", «Речевое развитие детей раннего возраста",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Государственное бюджетное учреждение дополнительного образования РС(Я) «Республиканский центр психолого-медико- социального сопровождения"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72ч.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771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7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39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537</TotalTime>
  <Words>390</Words>
  <Application>Microsoft Office PowerPoint</Application>
  <PresentationFormat>Широкоэкранный</PresentationFormat>
  <Paragraphs>70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Легкий дым</vt:lpstr>
      <vt:lpstr>ВИНОКУРОВА МАРФА ДМИТРИЕВНА</vt:lpstr>
      <vt:lpstr>Награды</vt:lpstr>
      <vt:lpstr>Курсы повышения квалификации</vt:lpstr>
      <vt:lpstr>Курсы повышения квалификации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АЛЕКСЕЕВА ЕЛЕНА АНАТОЛЬЕВНА</dc:title>
  <dc:creator>Сказка</dc:creator>
  <cp:lastModifiedBy>Сказка</cp:lastModifiedBy>
  <cp:revision>11</cp:revision>
  <dcterms:created xsi:type="dcterms:W3CDTF">2022-11-25T06:34:46Z</dcterms:created>
  <dcterms:modified xsi:type="dcterms:W3CDTF">2022-11-27T05:17:13Z</dcterms:modified>
</cp:coreProperties>
</file>