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пт 09.12.22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пт 09.12.22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пт 09.12.22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пт 09.12.22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пт 09.12.22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пт 09.12.22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пт 09.12.22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пт 09.12.22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пт 09.12.22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пт 09.12.22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пт 09.12.22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пт 09.12.22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пт 09.12.22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428728" y="428604"/>
            <a:ext cx="7286644" cy="114300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Усть-Нерский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детский сад №3 «Сказка»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571744"/>
            <a:ext cx="76438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Экологическое воспитание детей младшего дошкольного возраста</a:t>
            </a:r>
            <a:endParaRPr lang="ru-RU" sz="3600" b="1" i="1" dirty="0">
              <a:ln w="10541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059832" y="5000636"/>
            <a:ext cx="5688632" cy="114300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algn="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 Алексеева Е.А.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85918" y="428604"/>
            <a:ext cx="6858048" cy="6429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Наблюдение за природой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268760"/>
            <a:ext cx="3035829" cy="2276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5858">
            <a:off x="1222075" y="1338314"/>
            <a:ext cx="2001174" cy="266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2771">
            <a:off x="6637992" y="1396110"/>
            <a:ext cx="1885163" cy="2513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89" y="4005065"/>
            <a:ext cx="3108324" cy="2331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05065"/>
            <a:ext cx="1761660" cy="234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28794" y="500042"/>
            <a:ext cx="6786610" cy="10826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Непосредственно образовательная деятельность (занятия)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2555776" cy="1916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44824"/>
            <a:ext cx="2139702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34" y="1844824"/>
            <a:ext cx="2660272" cy="1995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49080"/>
            <a:ext cx="2539802" cy="1904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01" y="4149080"/>
            <a:ext cx="2700856" cy="2024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57356" y="357166"/>
            <a:ext cx="6829444" cy="5825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Праздники,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досуги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04" y="962630"/>
            <a:ext cx="4971455" cy="2417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3903281" cy="2147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45024"/>
            <a:ext cx="3909398" cy="2147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57356" y="357166"/>
            <a:ext cx="6786610" cy="7969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Методическое сопровождение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3" name="Picture 5" descr="E:\05-04-2017_07-00-36\20170405_081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857232"/>
            <a:ext cx="2143141" cy="2857520"/>
          </a:xfrm>
          <a:prstGeom prst="roundRect">
            <a:avLst/>
          </a:prstGeom>
          <a:noFill/>
        </p:spPr>
      </p:pic>
      <p:pic>
        <p:nvPicPr>
          <p:cNvPr id="1026" name="Picture 2" descr="C:\Users\Наташа\Desktop\фото дс\20170405_140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55634">
            <a:off x="742318" y="1595897"/>
            <a:ext cx="2961519" cy="2221139"/>
          </a:xfrm>
          <a:prstGeom prst="roundRect">
            <a:avLst/>
          </a:prstGeom>
          <a:noFill/>
        </p:spPr>
      </p:pic>
      <p:pic>
        <p:nvPicPr>
          <p:cNvPr id="1027" name="Picture 3" descr="C:\Users\Наташа\Desktop\фото дс\20170405_1406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07042">
            <a:off x="6274442" y="1203801"/>
            <a:ext cx="2095453" cy="2793937"/>
          </a:xfrm>
          <a:prstGeom prst="roundRect">
            <a:avLst/>
          </a:prstGeom>
          <a:noFill/>
        </p:spPr>
      </p:pic>
      <p:pic>
        <p:nvPicPr>
          <p:cNvPr id="1028" name="Picture 4" descr="C:\Users\Наташа\Desktop\фото дс\20170405_1406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571876"/>
            <a:ext cx="2143139" cy="2857519"/>
          </a:xfrm>
          <a:prstGeom prst="roundRect">
            <a:avLst/>
          </a:prstGeom>
          <a:noFill/>
        </p:spPr>
      </p:pic>
      <p:pic>
        <p:nvPicPr>
          <p:cNvPr id="1029" name="Picture 5" descr="C:\Users\Наташа\Desktop\фото дс\20170405_1407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89" y="3571876"/>
            <a:ext cx="2143141" cy="285752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071678"/>
            <a:ext cx="628654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 smtClean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 smtClean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600" b="1" i="1" dirty="0">
              <a:ln w="10541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428860" y="214290"/>
            <a:ext cx="378621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1000108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научить детей видеть и понимать красоту родной природы, бережно относиться ко всему живому и использовать полученные знания в повседневной жизни.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0" y="3006380"/>
            <a:ext cx="2376264" cy="3168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09" y="3533129"/>
            <a:ext cx="2819805" cy="2114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961434"/>
            <a:ext cx="2427734" cy="3236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642918"/>
            <a:ext cx="371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857364"/>
            <a:ext cx="82153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знакомить детей  с растительным  и животным миром 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умение  наблюдать, анализировать, сравнивать;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учить различать деревья, называть  1- 2 дерева,1-2 травянистых  растения ,1 вид ягоды, 1 вид грибов,1 вид  птиц;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учить  различать  и называть  домашних животных  и их  детенышей 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знакомить с сезонными изменениями, поведения животных и птиц;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воспитывать  любовь  к родному краю, умение правильно вести себя в природе;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428604"/>
            <a:ext cx="6786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взаимодействия с семьей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571472" y="2285992"/>
            <a:ext cx="3786214" cy="321471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беседы;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просьбы о помощи в оформлении и обогащении предметно-развивающей среды группы;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задания;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папки-передвижки.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5" descr="C:\Users\Наташа\Desktop\фото дс\20170331_160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21612" y="1579058"/>
            <a:ext cx="2917091" cy="2187819"/>
          </a:xfrm>
          <a:prstGeom prst="roundRect">
            <a:avLst/>
          </a:prstGeom>
          <a:noFill/>
        </p:spPr>
      </p:pic>
      <p:pic>
        <p:nvPicPr>
          <p:cNvPr id="5" name="Picture 7" descr="C:\Users\Наташа\Desktop\3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214423"/>
            <a:ext cx="2071702" cy="2930142"/>
          </a:xfrm>
          <a:prstGeom prst="roundRect">
            <a:avLst/>
          </a:prstGeom>
          <a:noFill/>
        </p:spPr>
      </p:pic>
      <p:pic>
        <p:nvPicPr>
          <p:cNvPr id="6" name="Picture 6" descr="C:\Users\Наташа\Desktop\фото дс\20170331_1656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214818"/>
            <a:ext cx="2976583" cy="223243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928670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работы с детьми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71472" y="2071678"/>
            <a:ext cx="8229600" cy="30003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наблюдения за живыми и неживыми объектами;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опытно-экспериментальная деятельность;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подвижные и дидактические игры;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непосредственно образовательная деятельность;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использование иллюстративно-наглядного материала;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чтение детской природоведческой и художественной литературы;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посильный труд в природе.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71604" y="357166"/>
            <a:ext cx="728667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Развивающая предметно-пространственная среда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 descr="C:\Users\Наташа\Desktop\фото дс\20170331_161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2928958" cy="2196718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6" name="Picture 3" descr="C:\Users\Наташа\Desktop\фото дс\20170331_155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571611"/>
            <a:ext cx="2928958" cy="2196719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8" name="Picture 3" descr="C:\Users\Наташа\Desktop\фото дс\20170401_1248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286257"/>
            <a:ext cx="2809893" cy="210742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9" name="Picture 2" descr="C:\Users\Наташа\Desktop\фото дс\20170403_0702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357694"/>
            <a:ext cx="2738457" cy="2053842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7" name="Picture 2" descr="C:\Users\Наташа\Desktop\фото дс\20170331_1606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857496"/>
            <a:ext cx="2976583" cy="2232438"/>
          </a:xfrm>
          <a:prstGeom prst="round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85918" y="500042"/>
            <a:ext cx="6872278" cy="7969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Изобразительная деятельность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89491"/>
            <a:ext cx="2952328" cy="22142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08" y="1589492"/>
            <a:ext cx="2952328" cy="22142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23"/>
          <a:stretch/>
        </p:blipFill>
        <p:spPr>
          <a:xfrm>
            <a:off x="2807804" y="4005064"/>
            <a:ext cx="3773652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Наташа\Desktop\фото дс\20170404_220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071546"/>
            <a:ext cx="2196719" cy="2928958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857356" y="428604"/>
            <a:ext cx="6800840" cy="7969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Экологические игры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9971">
            <a:off x="954191" y="1522244"/>
            <a:ext cx="2139702" cy="28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197">
            <a:off x="6117059" y="1377358"/>
            <a:ext cx="2214247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95975"/>
            <a:ext cx="2935506" cy="2201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85918" y="428604"/>
            <a:ext cx="6858048" cy="7254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Опыты и эксперименты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069727"/>
            <a:ext cx="2662691" cy="3550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113" y="855989"/>
            <a:ext cx="2241649" cy="2988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3" y="1958097"/>
            <a:ext cx="2746414" cy="3661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930704"/>
            <a:ext cx="1871436" cy="2495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214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20</cp:revision>
  <dcterms:created xsi:type="dcterms:W3CDTF">2013-01-06T18:32:13Z</dcterms:created>
  <dcterms:modified xsi:type="dcterms:W3CDTF">2022-12-09T00:37:19Z</dcterms:modified>
</cp:coreProperties>
</file>