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4" r:id="rId4"/>
    <p:sldId id="272" r:id="rId5"/>
    <p:sldId id="265" r:id="rId6"/>
    <p:sldId id="273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9FFD-BC6C-4F6E-AED3-0B9625F9DC27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706A-486C-422D-BE2E-D71BDDEB2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500858" cy="15001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 ДОУ «УНДС №3 «Сказка»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00994" cy="471490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сплочение детского коллектива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старшей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группе.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Марфа Дмитриевна</a:t>
            </a:r>
          </a:p>
          <a:p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Апрель 2019г.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игры на сплочение\1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5116" r="2360" b="5751"/>
          <a:stretch/>
        </p:blipFill>
        <p:spPr bwMode="auto">
          <a:xfrm>
            <a:off x="755576" y="764704"/>
            <a:ext cx="7551174" cy="5147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2936983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Documents and Settings\User\Рабочий стол\игры на сплочение\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4718" r="4092" b="7427"/>
          <a:stretch/>
        </p:blipFill>
        <p:spPr bwMode="auto">
          <a:xfrm>
            <a:off x="914399" y="825910"/>
            <a:ext cx="7226711" cy="516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2109" r="11353" b="4371"/>
          <a:stretch/>
        </p:blipFill>
        <p:spPr bwMode="auto">
          <a:xfrm>
            <a:off x="899592" y="723918"/>
            <a:ext cx="7407158" cy="530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3" y="548681"/>
            <a:ext cx="7726221" cy="576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2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1948" b="4527"/>
          <a:stretch/>
        </p:blipFill>
        <p:spPr bwMode="auto">
          <a:xfrm>
            <a:off x="825910" y="634181"/>
            <a:ext cx="7490506" cy="551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2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4908" r="1897" b="2862"/>
          <a:stretch/>
        </p:blipFill>
        <p:spPr bwMode="auto">
          <a:xfrm>
            <a:off x="673263" y="408211"/>
            <a:ext cx="7789196" cy="5709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4809" r="3722" b="5081"/>
          <a:stretch/>
        </p:blipFill>
        <p:spPr bwMode="auto">
          <a:xfrm>
            <a:off x="575187" y="353961"/>
            <a:ext cx="7885246" cy="5783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8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7466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835" r="1561" b="5231"/>
          <a:stretch/>
        </p:blipFill>
        <p:spPr bwMode="auto">
          <a:xfrm>
            <a:off x="979166" y="589935"/>
            <a:ext cx="7427415" cy="5503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2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2400" r="2139" b="4389"/>
          <a:stretch/>
        </p:blipFill>
        <p:spPr bwMode="auto">
          <a:xfrm>
            <a:off x="884903" y="619432"/>
            <a:ext cx="7551174" cy="5545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8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t="2283" r="2422" b="4046"/>
          <a:stretch/>
        </p:blipFill>
        <p:spPr bwMode="auto">
          <a:xfrm>
            <a:off x="929148" y="678426"/>
            <a:ext cx="7344697" cy="532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3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48680"/>
            <a:ext cx="8072494" cy="5544617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algn="just">
              <a:buNone/>
            </a:pPr>
            <a:r>
              <a:rPr lang="ru-RU" sz="28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     С помощью игр установить </a:t>
            </a: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положительный контакт между взрослыми и детьми, а самих детей </a:t>
            </a:r>
            <a:r>
              <a:rPr lang="ru-RU" sz="28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мотивировать </a:t>
            </a: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по-доброму взглянуть друг на друга, проявить интерес и внимание к сверстникам, </a:t>
            </a:r>
            <a:r>
              <a:rPr lang="ru-RU" sz="28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понимать индивидуальные особенности друг друга.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603170" y="644179"/>
            <a:ext cx="568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3633" r="2210" b="4292"/>
          <a:stretch/>
        </p:blipFill>
        <p:spPr bwMode="auto">
          <a:xfrm>
            <a:off x="766916" y="693174"/>
            <a:ext cx="7447936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3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2614" r="2707" b="3958"/>
          <a:stretch/>
        </p:blipFill>
        <p:spPr bwMode="auto">
          <a:xfrm>
            <a:off x="827583" y="707923"/>
            <a:ext cx="7578997" cy="5313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21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9225" r="8721" b="-912"/>
          <a:stretch/>
        </p:blipFill>
        <p:spPr bwMode="auto">
          <a:xfrm>
            <a:off x="899592" y="483135"/>
            <a:ext cx="7592827" cy="5805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9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56658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3335" r="4967" b="4266"/>
          <a:stretch/>
        </p:blipFill>
        <p:spPr bwMode="auto">
          <a:xfrm>
            <a:off x="1043609" y="620688"/>
            <a:ext cx="7480960" cy="536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1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845" r="2030" b="4121"/>
          <a:stretch/>
        </p:blipFill>
        <p:spPr bwMode="auto">
          <a:xfrm>
            <a:off x="941865" y="648929"/>
            <a:ext cx="7567954" cy="544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78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4" name="Picture 2" descr="C:\Documents and Settings\User\Рабочий стол\игры на сплочение\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3108" r="1679" b="3224"/>
          <a:stretch/>
        </p:blipFill>
        <p:spPr bwMode="auto">
          <a:xfrm>
            <a:off x="855406" y="737419"/>
            <a:ext cx="7403692" cy="5383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2116" r="2022" b="4377"/>
          <a:stretch/>
        </p:blipFill>
        <p:spPr bwMode="auto">
          <a:xfrm>
            <a:off x="942538" y="548680"/>
            <a:ext cx="7441481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36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3450" r="1532" b="3252"/>
          <a:stretch/>
        </p:blipFill>
        <p:spPr bwMode="auto">
          <a:xfrm>
            <a:off x="899652" y="752169"/>
            <a:ext cx="7654413" cy="5501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74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3812" r="1797" b="4155"/>
          <a:stretch/>
        </p:blipFill>
        <p:spPr bwMode="auto">
          <a:xfrm>
            <a:off x="971600" y="692696"/>
            <a:ext cx="7480900" cy="5353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32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756" r="2340" b="4471"/>
          <a:stretch/>
        </p:blipFill>
        <p:spPr bwMode="auto">
          <a:xfrm>
            <a:off x="955320" y="450723"/>
            <a:ext cx="7600478" cy="5642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8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48680"/>
            <a:ext cx="8072494" cy="5544617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Устанавливать доверительный контакт между собой;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Чувствовать состояние и настроение сверстников;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Использовать мимику и пантомимику в общении;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Согласовывать свои действия с партнером по общению;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Сосредотачиваться на зрительной и слуховой информации;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Быть наблюдательными;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Проявлять </a:t>
            </a:r>
            <a:r>
              <a:rPr lang="ru-RU" sz="2400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603170" y="644179"/>
            <a:ext cx="568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770236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4144" r="1636" b="3689"/>
          <a:stretch/>
        </p:blipFill>
        <p:spPr bwMode="auto">
          <a:xfrm>
            <a:off x="899592" y="457201"/>
            <a:ext cx="7560840" cy="5492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04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648" r="1611" b="3632"/>
          <a:stretch/>
        </p:blipFill>
        <p:spPr bwMode="auto">
          <a:xfrm>
            <a:off x="971599" y="634181"/>
            <a:ext cx="7361239" cy="5434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94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5026" r="1527" b="5395"/>
          <a:stretch/>
        </p:blipFill>
        <p:spPr bwMode="auto">
          <a:xfrm>
            <a:off x="827584" y="606655"/>
            <a:ext cx="7683042" cy="5431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3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79"/>
            <a:ext cx="7416823" cy="5472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20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4074" r="1493" b="3529"/>
          <a:stretch/>
        </p:blipFill>
        <p:spPr bwMode="auto">
          <a:xfrm>
            <a:off x="783855" y="575187"/>
            <a:ext cx="7578480" cy="5374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04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3982" r="2501" b="5408"/>
          <a:stretch/>
        </p:blipFill>
        <p:spPr bwMode="auto">
          <a:xfrm>
            <a:off x="827584" y="620688"/>
            <a:ext cx="7435555" cy="546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14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4624" r="1637" b="4705"/>
          <a:stretch/>
        </p:blipFill>
        <p:spPr bwMode="auto">
          <a:xfrm>
            <a:off x="899592" y="610019"/>
            <a:ext cx="7632848" cy="5483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84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3628" r="1498" b="4885"/>
          <a:stretch/>
        </p:blipFill>
        <p:spPr bwMode="auto">
          <a:xfrm>
            <a:off x="921216" y="548681"/>
            <a:ext cx="7657492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98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7653" r="1314" b="5242"/>
          <a:stretch/>
        </p:blipFill>
        <p:spPr bwMode="auto">
          <a:xfrm>
            <a:off x="899592" y="501445"/>
            <a:ext cx="7949440" cy="5519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05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4443" r="2042" b="2946"/>
          <a:stretch/>
        </p:blipFill>
        <p:spPr bwMode="auto">
          <a:xfrm>
            <a:off x="827584" y="620688"/>
            <a:ext cx="7632848" cy="53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7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10" name="Picture 2" descr="C:\Documents and Settings\User\Рабочий стол\игры на сплочение\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2988" r="1438" b="3138"/>
          <a:stretch/>
        </p:blipFill>
        <p:spPr bwMode="auto">
          <a:xfrm>
            <a:off x="752168" y="1135627"/>
            <a:ext cx="7595419" cy="4866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милосердие и порядок сертификат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1140"/>
            <a:ext cx="7375578" cy="5259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75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137" b="4473"/>
          <a:stretch/>
        </p:blipFill>
        <p:spPr bwMode="auto">
          <a:xfrm>
            <a:off x="827584" y="538735"/>
            <a:ext cx="7753446" cy="548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1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игры на сплочение\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2722" r="1768" b="4549"/>
          <a:stretch/>
        </p:blipFill>
        <p:spPr bwMode="auto">
          <a:xfrm>
            <a:off x="755062" y="548681"/>
            <a:ext cx="7615895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1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029200" y="1071563"/>
            <a:ext cx="4114800" cy="50546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9" name="Picture 2" descr="C:\Documents and Settings\User\Рабочий стол\игры на сплочение\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3970" r="2191" b="5175"/>
          <a:stretch/>
        </p:blipFill>
        <p:spPr bwMode="auto">
          <a:xfrm>
            <a:off x="825910" y="1120876"/>
            <a:ext cx="7433187" cy="5102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571999" y="1071546"/>
            <a:ext cx="4114801" cy="5054617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8" name="Picture 2" descr="C:\Documents and Settings\User\Рабочий стол\игры на сплочение\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r="1596" b="2585"/>
          <a:stretch/>
        </p:blipFill>
        <p:spPr bwMode="auto">
          <a:xfrm>
            <a:off x="707922" y="908720"/>
            <a:ext cx="7624917" cy="524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игры на сплочение\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6" y="764704"/>
            <a:ext cx="7838116" cy="5566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929618" cy="5143536"/>
          </a:xfrm>
        </p:spPr>
        <p:txBody>
          <a:bodyPr/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User\Рабочий стол\игры на сплочение\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3200" r="2475" b="3701"/>
          <a:stretch/>
        </p:blipFill>
        <p:spPr bwMode="auto">
          <a:xfrm>
            <a:off x="766916" y="870155"/>
            <a:ext cx="7639666" cy="516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игры на сплочение\1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5072" r="1359" b="7106"/>
          <a:stretch/>
        </p:blipFill>
        <p:spPr bwMode="auto">
          <a:xfrm>
            <a:off x="899592" y="980728"/>
            <a:ext cx="7433189" cy="4921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107</Words>
  <Application>Microsoft Office PowerPoint</Application>
  <PresentationFormat>Экран (4:3)</PresentationFormat>
  <Paragraphs>30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МБ ДОУ «УНДС №3 «Сказка»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Alina</dc:creator>
  <cp:lastModifiedBy>yulia</cp:lastModifiedBy>
  <cp:revision>25</cp:revision>
  <dcterms:created xsi:type="dcterms:W3CDTF">2014-01-23T07:39:04Z</dcterms:created>
  <dcterms:modified xsi:type="dcterms:W3CDTF">2019-04-04T02:48:09Z</dcterms:modified>
</cp:coreProperties>
</file>