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snapVertSplitter="1" vertBarState="minimized" horzBarState="maximized">
    <p:restoredLeft sz="34559" autoAdjust="0"/>
    <p:restoredTop sz="86355" autoAdjust="0"/>
  </p:normalViewPr>
  <p:slideViewPr>
    <p:cSldViewPr>
      <p:cViewPr varScale="1">
        <p:scale>
          <a:sx n="70" d="100"/>
          <a:sy n="70" d="100"/>
        </p:scale>
        <p:origin x="-20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9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90" y="24694"/>
            <a:ext cx="9144000" cy="683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5471" y="836712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Рекомендации по приобретению литературы: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- </a:t>
            </a:r>
            <a:r>
              <a:rPr lang="ru-RU" dirty="0" smtClean="0"/>
              <a:t>Дети </a:t>
            </a:r>
            <a:r>
              <a:rPr lang="ru-RU" dirty="0"/>
              <a:t>2-3 лет любят книги с крупными картинками, любят их</a:t>
            </a:r>
          </a:p>
          <a:p>
            <a:r>
              <a:rPr lang="ru-RU" dirty="0"/>
              <a:t>рассматривать. Тут на помощь приходят русские народные сказки: «Репка», «Колобок», «Курочка-Ряба», «Теремок».</a:t>
            </a:r>
            <a:br>
              <a:rPr lang="ru-RU" dirty="0"/>
            </a:br>
            <a:r>
              <a:rPr lang="ru-RU" dirty="0"/>
              <a:t>Маленькому ребенку всегда легче воспринимать рассказ, чем чтение. Поэтому рассказывайте ему сказки своими словами и одновременно рассматривайте картинки к книжке.</a:t>
            </a:r>
            <a:br>
              <a:rPr lang="ru-RU" dirty="0"/>
            </a:br>
            <a:r>
              <a:rPr lang="ru-RU" dirty="0"/>
              <a:t>На третьем году жизни словарный запас быстро увеличивается, и ребенку можно уже читать стихотворения. Познакомьте с творчеством А. </a:t>
            </a:r>
            <a:r>
              <a:rPr lang="ru-RU" dirty="0" err="1"/>
              <a:t>Барто</a:t>
            </a:r>
            <a:r>
              <a:rPr lang="ru-RU" dirty="0"/>
              <a:t>, З. Александровой.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69903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</a:t>
            </a:r>
            <a:r>
              <a:rPr lang="ru-RU" dirty="0" smtClean="0"/>
              <a:t> У </a:t>
            </a:r>
            <a:r>
              <a:rPr lang="ru-RU" dirty="0"/>
              <a:t>детей 4-5 лет происходит активизация словарного запаса, идет</a:t>
            </a:r>
            <a:br>
              <a:rPr lang="ru-RU" dirty="0"/>
            </a:br>
            <a:r>
              <a:rPr lang="ru-RU" dirty="0"/>
              <a:t>развитие связной речи. Читая ребенку литературные произведения, нужно обращать внимание на отдельные слова и выражения. Можно учить пересказывать короткие тексты русских народных сказок. Потихоньку приступайте к заучиванию стихотворений.</a:t>
            </a:r>
            <a:br>
              <a:rPr lang="ru-RU" dirty="0"/>
            </a:br>
            <a:r>
              <a:rPr lang="ru-RU" dirty="0"/>
              <a:t>В этом возрасте можно знакомить ребенка со сказками зарубежных авторов, с богатырскими народными сказками, с рассказами о природе и животных, с творчеством К. Чуковского.</a:t>
            </a:r>
          </a:p>
        </p:txBody>
      </p:sp>
    </p:spTree>
    <p:extLst>
      <p:ext uri="{BB962C8B-B14F-4D97-AF65-F5344CB8AC3E}">
        <p14:creationId xmlns:p14="http://schemas.microsoft.com/office/powerpoint/2010/main" val="35282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90850" y="-2123"/>
            <a:ext cx="8604448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871116" y="3790053"/>
            <a:ext cx="4294608" cy="16004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Читая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вместе с мамой, ребенок активно развивает воображение и память.</a:t>
            </a:r>
            <a:b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Именно чтение выполняет не только познавательную, эстетическую, но и воспитательную функцию. Поэтому, родителям необходимо читать детям книжки с раннего детства.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:\9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4" y="25571"/>
            <a:ext cx="9122881" cy="683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488" y="1498929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Книга</a:t>
            </a:r>
            <a:r>
              <a:rPr lang="ru-RU" sz="1600" b="1" i="1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–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это неотъемлемая часть воспитания ребенка. С ее помощью он сможет найти ответы на интересующие его вопросы, познавать мир и самого себя, переживать истории героев, фантазировать развитие дальнейших событий того или иного произведения. 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88" y="2339303"/>
            <a:ext cx="90364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Книга-это воспитатель человеческих душ.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Малыш растет, а это значит, что каждый день его ждет все больше новых впечатлений, он активно познает мир и совершает множество открытий. Получает все больше разнообразной информации необходимой ему для дальнейшего правильного физического, психического и умственного развития. Новые знания дети получают от окружающих их людей, в первую очередь от родителей , а также из книг.</a:t>
            </a:r>
            <a:b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606" y="3933056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 самого маленького возраста малышам нужно читать как можно больше книг. Очень важно, чтобы он полюбил это занятие. Книга может заинтересовать, как мальчишек, так и девчонок, главное найти такой вариант, который понравится ребенку.</a:t>
            </a:r>
            <a:b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Учеными установлено, что ребенок, которому систематически читают, накапливает богатый словарный запас.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03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99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70230" y="563205"/>
            <a:ext cx="60035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Советы для </a:t>
            </a:r>
            <a:r>
              <a:rPr lang="ru-RU" sz="2400" b="1" i="1" dirty="0" smtClean="0"/>
              <a:t>родителей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3314" y="1196752"/>
            <a:ext cx="63904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Чаще говорите о ценности </a:t>
            </a:r>
            <a:r>
              <a:rPr lang="ru-RU" dirty="0" smtClean="0"/>
              <a:t>книги ;</a:t>
            </a:r>
          </a:p>
          <a:p>
            <a:r>
              <a:rPr lang="ru-RU" dirty="0" smtClean="0"/>
              <a:t>• </a:t>
            </a:r>
            <a:r>
              <a:rPr lang="ru-RU" dirty="0"/>
              <a:t>Воспитывайте бережное отношение к книге, демонстрируя книжные реликвии своей семьи;</a:t>
            </a:r>
            <a:br>
              <a:rPr lang="ru-RU" dirty="0"/>
            </a:br>
            <a:r>
              <a:rPr lang="ru-RU" dirty="0"/>
              <a:t>• Вы главный </a:t>
            </a:r>
            <a:r>
              <a:rPr lang="ru-RU" dirty="0" smtClean="0"/>
              <a:t>пример для ребенка</a:t>
            </a:r>
            <a:r>
              <a:rPr lang="ru-RU" dirty="0"/>
              <a:t>, и если хотите, чтобы ваш ребенок читал, значит, стоит тоже некоторое время проводить с книгой;</a:t>
            </a:r>
            <a:br>
              <a:rPr lang="ru-RU" dirty="0"/>
            </a:br>
            <a:r>
              <a:rPr lang="ru-RU" dirty="0"/>
              <a:t>• Посещайте вместе библиотеку, книжные магазины;</a:t>
            </a:r>
            <a:br>
              <a:rPr lang="ru-RU" dirty="0"/>
            </a:br>
            <a:r>
              <a:rPr lang="ru-RU" dirty="0"/>
              <a:t>• Покупайте книги яркие по оформлению и интересные по содержанию;</a:t>
            </a:r>
            <a:br>
              <a:rPr lang="ru-RU" dirty="0"/>
            </a:br>
            <a:r>
              <a:rPr lang="ru-RU" dirty="0"/>
              <a:t>• Радуйтесь успехам ребенка, а на ошибки не заостряйте внимание;</a:t>
            </a:r>
            <a:br>
              <a:rPr lang="ru-RU" dirty="0"/>
            </a:br>
            <a:r>
              <a:rPr lang="ru-RU" dirty="0"/>
              <a:t>• Обсуждайте прочитанную книгу среди членов семьи;</a:t>
            </a:r>
            <a:br>
              <a:rPr lang="ru-RU" dirty="0"/>
            </a:br>
            <a:r>
              <a:rPr lang="ru-RU" dirty="0"/>
              <a:t>• Рассказывайте ребенку об авторе прочитанной книги;</a:t>
            </a:r>
            <a:br>
              <a:rPr lang="ru-RU" dirty="0"/>
            </a:br>
            <a:r>
              <a:rPr lang="ru-RU" dirty="0"/>
              <a:t>• Чаще устраивайте семейные чтения.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Чтение для детей должно стать ежедневной привычкой, стать необходимостью.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84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Виктория</cp:lastModifiedBy>
  <cp:revision>1</cp:revision>
  <dcterms:created xsi:type="dcterms:W3CDTF">2019-04-11T06:42:10Z</dcterms:created>
  <dcterms:modified xsi:type="dcterms:W3CDTF">2019-04-11T06:43:48Z</dcterms:modified>
</cp:coreProperties>
</file>