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3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52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825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03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242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680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84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215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04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735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1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9245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90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814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443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6186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022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03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2244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049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709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36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02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4094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916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4124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5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3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5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5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12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0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6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9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19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3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0375" y="465138"/>
            <a:ext cx="396760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     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«Волшебный край!» - так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когда-то назвал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театр   </a:t>
            </a:r>
            <a:endParaRPr lang="ru-RU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великий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русский поэт   </a:t>
            </a:r>
          </a:p>
          <a:p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 А. С. Пушкин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     Хочется добавить - это волшебный край, в котором ребенок радуется, играя, а в игре он познает мир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     Театральное искусство, близко и понятно детям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, ведь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в основе театра лежит игра. Театр обладает огромной мощью воздействия на эмоциональный мир ребёнка.</a:t>
            </a:r>
            <a:br>
              <a:rPr lang="ru-RU" dirty="0">
                <a:solidFill>
                  <a:srgbClr val="002060"/>
                </a:solidFill>
                <a:latin typeface="Arial Black" pitchFamily="34" charset="0"/>
              </a:rPr>
            </a:b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67" y="3142794"/>
            <a:ext cx="4800533" cy="3600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:\486713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753" y="-13348"/>
            <a:ext cx="3682380" cy="281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27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196" y="25885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Домашний театр - это совокупность театрализованных игр и разнообразных видов театра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     Для домашнего пользования доступны - кукольный, настольный, теневой театры.</a:t>
            </a:r>
            <a:br>
              <a:rPr lang="ru-RU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    </a:t>
            </a:r>
          </a:p>
        </p:txBody>
      </p:sp>
      <p:pic>
        <p:nvPicPr>
          <p:cNvPr id="3" name="Picture 2" descr="H:\48671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620" y="30835"/>
            <a:ext cx="3682380" cy="281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:\Без названи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921" y="2829506"/>
            <a:ext cx="2752725" cy="165735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: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753" y="2693628"/>
            <a:ext cx="2808312" cy="210352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:\images (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909560"/>
            <a:ext cx="2466975" cy="184785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:\Без названия (5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106" y="4935111"/>
            <a:ext cx="2466975" cy="184785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43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789" y="271681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Родители могут организовать кукольный театр, используя имеющиеся в доме игрушки или изготавливая своими руками из разных материалов, например, папье-маше, дерева, картона , ткани ,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дисков. ниток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, старых носков,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перчаток, и даже ложек.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К работе по изготовлению кукол, костюмов желательно привлекать и ребенка. </a:t>
            </a:r>
            <a:endParaRPr lang="ru-RU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дальнейшем он будет с удовольствием использовать их, разыгрывая сюжеты знакомых сказок. </a:t>
            </a:r>
          </a:p>
        </p:txBody>
      </p:sp>
      <p:pic>
        <p:nvPicPr>
          <p:cNvPr id="3" name="Picture 2" descr="H:\48671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753" y="-13348"/>
            <a:ext cx="3682380" cy="281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H: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18" y="4518998"/>
            <a:ext cx="4499743" cy="220768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:\images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661" y="2760266"/>
            <a:ext cx="4065228" cy="304499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43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1_Тема Office</vt:lpstr>
      <vt:lpstr>Тема Office</vt:lpstr>
      <vt:lpstr>2_Тема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Виктория</cp:lastModifiedBy>
  <cp:revision>1</cp:revision>
  <dcterms:created xsi:type="dcterms:W3CDTF">2019-04-11T06:44:33Z</dcterms:created>
  <dcterms:modified xsi:type="dcterms:W3CDTF">2019-04-11T06:46:26Z</dcterms:modified>
</cp:coreProperties>
</file>