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62" r:id="rId4"/>
    <p:sldId id="258" r:id="rId5"/>
    <p:sldId id="272" r:id="rId6"/>
    <p:sldId id="263" r:id="rId7"/>
    <p:sldId id="259" r:id="rId8"/>
    <p:sldId id="267" r:id="rId9"/>
    <p:sldId id="269" r:id="rId10"/>
    <p:sldId id="268" r:id="rId11"/>
    <p:sldId id="270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Word]Лист1'!$A$2:$A$4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'[Диаграмма в Microsoft Word]Лист1'!$B$2:$B$4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670433347172535"/>
          <c:y val="0.4046239162779669"/>
          <c:w val="0.28103850189672919"/>
          <c:h val="0.3230095135760984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начальные срезы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итоговые срезы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796864"/>
        <c:axId val="181798400"/>
        <c:axId val="0"/>
      </c:bar3DChart>
      <c:catAx>
        <c:axId val="18179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798400"/>
        <c:crosses val="autoZero"/>
        <c:auto val="1"/>
        <c:lblAlgn val="ctr"/>
        <c:lblOffset val="100"/>
        <c:noMultiLvlLbl val="0"/>
      </c:catAx>
      <c:valAx>
        <c:axId val="18179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796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928A8-3443-4C6C-9AC1-D31FD796898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668A-3AF9-421D-AFF3-10F638EE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6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824163" y="1936750"/>
            <a:ext cx="412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286000" y="500063"/>
            <a:ext cx="5500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879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«УНДС общеразвивающего вида № 3 «Сказка»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943" y="2381765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кружковой работе: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 дидактических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в работе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автоматизации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звуков»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3" y="4581128"/>
            <a:ext cx="4908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Марфа Дмитриевна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43" y="4604511"/>
            <a:ext cx="2414609" cy="18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953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9216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-этап дифференциации смешиваемых звуков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myslide.ru/documents_3/aab293c858b10f78137b0e080f1dec71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94338"/>
            <a:ext cx="6627878" cy="49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222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:\DCIM\101CANON\IMG_53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3086" cy="329066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8" name="Рисунок 7" descr="I:\DCIM\101CANON\IMG_53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32167"/>
            <a:ext cx="3933622" cy="302346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43" y="334640"/>
            <a:ext cx="2232248" cy="262138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794"/>
            <a:ext cx="3174474" cy="3428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1785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3610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результаты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звуковой культуры речи после использование дидактических игр в работе по автоматизации звуков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3231125"/>
              </p:ext>
            </p:extLst>
          </p:nvPr>
        </p:nvGraphicFramePr>
        <p:xfrm>
          <a:off x="2307056" y="2351984"/>
          <a:ext cx="610604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1"/>
            <a:ext cx="2314022" cy="23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9768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996" y="515249"/>
            <a:ext cx="6357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«Надо уметь правильно произносить звуки, слова, фразы. Научившись этому так, чтобы все это вошло в привычку,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творить» </a:t>
            </a:r>
          </a:p>
          <a:p>
            <a:pPr algn="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Станиславский 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1\AppData\Local\Microsoft\Windows\Temporary Internet Files\Content.Word\IMG_53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" y="3861048"/>
            <a:ext cx="4481636" cy="299695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24" y="3584438"/>
            <a:ext cx="3942563" cy="30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56073"/>
            <a:ext cx="2880320" cy="289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135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6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286000" y="500063"/>
            <a:ext cx="5500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" y="3645024"/>
            <a:ext cx="1864602" cy="14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398" y="339378"/>
            <a:ext cx="8784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b="1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ребенка, которая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развития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аналитико-синтетической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сенсорной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сферы, обогащения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словаря, усвоения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языковых закономерностей,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личности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800" dirty="0" smtClean="0"/>
              <a:t>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1\AppData\Local\Microsoft\Windows\Temporary Internet Files\Content.Word\IMG_53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72074"/>
            <a:ext cx="5350947" cy="321297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147188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6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286000" y="500063"/>
            <a:ext cx="5500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" y="3645024"/>
            <a:ext cx="1864602" cy="14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025" y="141317"/>
            <a:ext cx="8784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является система логопедической работы при коррекции звуковой культуры речи у ребенка  для последующей работы по автоматизации звуков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 дидактических игр по автоматизации звуков в  коррекционно-развивающей работе  с детьми 5 лет МБДОУ «УНДС №3 «Сказка». </a:t>
            </a:r>
          </a:p>
        </p:txBody>
      </p:sp>
      <p:pic>
        <p:nvPicPr>
          <p:cNvPr id="13" name="Рисунок 12" descr="C:\Users\1\AppData\Local\Microsoft\Windows\Temporary Internet Files\Content.Word\IMG_53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03" y="3975155"/>
            <a:ext cx="4189597" cy="287377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46107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286000" y="500063"/>
            <a:ext cx="5500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32" y="45978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изучить, систематизировать, теоретически обосновать использование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в работе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речи по автоматизации звуков у детей дошкольного 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2088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дидактические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коррекционно- развивающих занятий по автоматизации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повысится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культуры речи у дошкольника.</a:t>
            </a:r>
          </a:p>
        </p:txBody>
      </p:sp>
      <p:pic>
        <p:nvPicPr>
          <p:cNvPr id="11" name="Picture 3" descr="C:\Users\1\Desktop\фото\IMG_20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69" y="4171546"/>
            <a:ext cx="3493770" cy="2620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97122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58405" y="825458"/>
            <a:ext cx="8229600" cy="5289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-2202" y="2518848"/>
            <a:ext cx="53810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проводилось по Методике развития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 дошкольного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Струнина Е.М.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ozon-st.cdn.ngenix.net/multimedia/1016288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15610"/>
            <a:ext cx="2996504" cy="42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367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6423" y="2420888"/>
            <a:ext cx="2993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серия заданий (звуковая культура речи)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58455950"/>
              </p:ext>
            </p:extLst>
          </p:nvPr>
        </p:nvGraphicFramePr>
        <p:xfrm>
          <a:off x="4903765" y="1921371"/>
          <a:ext cx="41148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45136" y="4293096"/>
            <a:ext cx="543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серия заданий (связная речь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93903507"/>
              </p:ext>
            </p:extLst>
          </p:nvPr>
        </p:nvGraphicFramePr>
        <p:xfrm>
          <a:off x="4973205" y="4413696"/>
          <a:ext cx="40767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2" descr="E:\DCIM\106___03\IMG_21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5036"/>
            <a:ext cx="3287123" cy="1945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0964" y="366824"/>
            <a:ext cx="55443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ОБСЛЕДОВАНИЯ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результаты.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серия заданий (словарь и грамматика)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0695614"/>
              </p:ext>
            </p:extLst>
          </p:nvPr>
        </p:nvGraphicFramePr>
        <p:xfrm>
          <a:off x="5264149" y="204646"/>
          <a:ext cx="3306670" cy="244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88027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" y="-16755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948419" y="489703"/>
            <a:ext cx="5500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C0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7" y="4797425"/>
            <a:ext cx="20177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2926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Проведение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коррекционно-развивающих занятий по звуковой культуре речи согласно основным этапам и использовании дидактических игр по автоматизации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1\AppData\Local\Microsoft\Windows\Temporary Internet Files\Content.Word\IMG_53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4"/>
            <a:ext cx="4698763" cy="319780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2564904"/>
            <a:ext cx="4830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—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C:\Users\1\AppData\Local\Microsoft\Windows\Temporary Internet Files\Content.Word\IMG_54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50" y="3645024"/>
            <a:ext cx="4405549" cy="30963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038704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2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1299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— становление звуков речи, или постановка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42" y="1340768"/>
            <a:ext cx="3227705" cy="241935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319163" y="1242248"/>
            <a:ext cx="3801226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«Слова-друзья»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Перед ребенком карточки со звуком С, С’, З,З’. Ребенок должен собрать друзей, причем дружить могут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только те слова, в которых совпадают число слогов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слова которые начинаются с одного звука.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E:\DCIM\106___03\IMG_21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2" y="3760118"/>
            <a:ext cx="3807460" cy="2855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Маленькие ножки, </a:t>
            </a:r>
            <a:endParaRPr lang="ru-RU" dirty="0"/>
          </a:p>
          <a:p>
            <a:r>
              <a:rPr lang="ru-RU" b="1" dirty="0"/>
              <a:t>шли по дорожке </a:t>
            </a:r>
            <a:r>
              <a:rPr lang="ru-RU" b="1" dirty="0" smtClean="0"/>
              <a:t> «С»</a:t>
            </a:r>
          </a:p>
          <a:p>
            <a:r>
              <a:rPr lang="ru-RU" b="1" dirty="0" smtClean="0"/>
              <a:t>СО-со-со-сок; су- су -су- суп;</a:t>
            </a:r>
          </a:p>
          <a:p>
            <a:r>
              <a:rPr lang="ru-RU" b="1" dirty="0" smtClean="0"/>
              <a:t>Со- со- со –соты</a:t>
            </a:r>
          </a:p>
          <a:p>
            <a:r>
              <a:rPr lang="ru-RU" b="1" dirty="0" err="1" smtClean="0"/>
              <a:t>Са</a:t>
            </a:r>
            <a:r>
              <a:rPr lang="ru-RU" b="1" dirty="0" smtClean="0"/>
              <a:t>-со-су-</a:t>
            </a:r>
            <a:r>
              <a:rPr lang="ru-RU" b="1" dirty="0" err="1" smtClean="0"/>
              <a:t>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243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a35f_a50c7ff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0" y="4062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19450" y="1906588"/>
            <a:ext cx="408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2321745" y="536102"/>
            <a:ext cx="530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205" y="474546"/>
            <a:ext cx="6390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этап-закрепление и автоматизация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://detsad114rzd.ru/_pu/5/229385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3" descr="E:\DCIM\106___03\IMG_2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8" y="1428653"/>
            <a:ext cx="3257550" cy="2442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C:\Users\1\Desktop\фото\IMG_20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0107" y="1479957"/>
            <a:ext cx="2879725" cy="2159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09248" y="1867139"/>
            <a:ext cx="190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РА-РА-Ра –начинается игра</a:t>
            </a:r>
          </a:p>
          <a:p>
            <a:endParaRPr lang="ru-RU" dirty="0"/>
          </a:p>
        </p:txBody>
      </p:sp>
      <p:pic>
        <p:nvPicPr>
          <p:cNvPr id="3078" name="Picture 6" descr="http://i.logopedspeshit.ru/u/59/fb43367200276338dbdae55a6287f6/-/DwZ-BlB9LW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20" y="4293096"/>
            <a:ext cx="3414479" cy="2414144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460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286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</dc:creator>
  <cp:lastModifiedBy>yulia</cp:lastModifiedBy>
  <cp:revision>32</cp:revision>
  <cp:lastPrinted>2018-04-22T04:22:23Z</cp:lastPrinted>
  <dcterms:created xsi:type="dcterms:W3CDTF">2017-03-30T01:31:35Z</dcterms:created>
  <dcterms:modified xsi:type="dcterms:W3CDTF">2019-02-06T05:43:38Z</dcterms:modified>
</cp:coreProperties>
</file>