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73" r:id="rId6"/>
    <p:sldId id="263" r:id="rId7"/>
    <p:sldId id="275" r:id="rId8"/>
    <p:sldId id="264" r:id="rId9"/>
    <p:sldId id="267" r:id="rId10"/>
    <p:sldId id="280" r:id="rId11"/>
    <p:sldId id="284" r:id="rId12"/>
    <p:sldId id="270" r:id="rId13"/>
    <p:sldId id="279" r:id="rId14"/>
    <p:sldId id="285" r:id="rId15"/>
    <p:sldId id="283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A249-7575-4F9D-A2FE-517E976BDDE8}" type="datetimeFigureOut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22DD-913B-42DB-903E-7175CA7A94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93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3A0B-C96D-4E3F-B613-B65482C26E07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139C-A1B4-48D3-B3FC-0265FADD6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3FC1-5AD8-41F9-A40E-74C9A99E9AAD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2A0B-4D59-426A-BC28-154971CAC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1C6E-B01E-445B-BAEB-A5F3BBA8F422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C2C8-E1D8-46A4-AE86-638794B1DA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B3EA-8108-415C-B9CB-FEBE4EEACBB4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E9B1-6F87-4818-A077-87FEF27221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3832-5B5F-479B-9622-4656C2C970EF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2ECD-F7A9-4B02-947F-00F0BDCEE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E20F-7EBB-4902-9EAE-7B285CD80DAB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8F47-43B1-47C7-993F-EE1480360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4388-0C6C-4FC7-94DC-DE7304DD381B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6173-7A54-4816-8811-F68B6BAE6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6384-9296-4D8F-8B39-08F03695331D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70AA-01A0-4224-A44F-EBDDE6E49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8E03-AA45-4210-9556-4532AEDB330A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32E9-1995-4C6C-B282-33B093EF0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35FF-60C0-4000-8F1C-5DC421620B03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AD61-C624-4A3D-9431-B1F2F83AE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3C132A-5ABB-4FA5-871F-8FBEA6C8D78D}" type="datetimeFigureOut">
              <a:rPr lang="ru-RU"/>
              <a:pPr>
                <a:defRPr/>
              </a:pPr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95D376-2ED4-4D1A-9A99-17C4783EF2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9861"/>
            <a:ext cx="9252520" cy="6857999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06924" y="2276624"/>
            <a:ext cx="7772400" cy="14700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5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«В путешествие за солнечными лучами»</a:t>
            </a:r>
            <a:r>
              <a:rPr lang="ru-RU" sz="4800" b="1" i="1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  <a:cs typeface="+mn-cs"/>
              </a:rPr>
            </a:b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05064"/>
            <a:ext cx="3992488" cy="11989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М.Д.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«УНДС №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«Сказка»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98" y="3284984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Отгадайте загадку про насекомых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Скажите-ка, что за букашка?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На ней в черных точках рубашка,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Умеет карабкаться ловко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По листикам божья...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Вот букашка-работяга.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Целый день трудиться рада.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Ношу на спине своей                                                                                                                      Быстро тащит...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поляне в васильках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Упражнялся он в прыжках.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Жаль, позавтракал им птенчик.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Кто же это был?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i9VVQPV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142984"/>
            <a:ext cx="2047875" cy="2047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N627791AA9F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959995"/>
            <a:ext cx="2428892" cy="18980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106767886_large_n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18" y="3214686"/>
            <a:ext cx="2786082" cy="20059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за домик висит на дереве?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1026" name="Picture 2" descr="C:\Users\yulia\Desktop\109APPLE\IMG_9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7785" y="2166791"/>
            <a:ext cx="4820397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Каких птиц называют «вестниками весны»?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204864"/>
            <a:ext cx="3466357" cy="233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гра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117947"/>
            <a:ext cx="3143273" cy="245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 descr="7duck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1615" y="1691386"/>
            <a:ext cx="2960309" cy="199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Растения весной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589240"/>
            <a:ext cx="8064896" cy="804862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каких частей состоит дерево?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yulia\Desktop\IMG_86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4109" y="1108339"/>
            <a:ext cx="5053335" cy="379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496944" cy="566738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Корень, ствол, кора, ветки, почки, листья.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60648"/>
            <a:ext cx="8064896" cy="804862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каких частей состоит дерево?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6" name="Picture 2" descr="Оригинал - Схема вышивки &quot;Ранняя весна&quot; - Схемы вышивки - BiataV - Авторы - Портал &quot;Вышивка крестом&quot;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/>
          <a:srcRect l="11378" t="-1612" r="48622" b="8444"/>
          <a:stretch/>
        </p:blipFill>
        <p:spPr bwMode="auto">
          <a:xfrm>
            <a:off x="2555776" y="1196752"/>
            <a:ext cx="396044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3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и солнышко опять 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тало на небе сиять.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Лена\good_morning_glitter_wallot.ru (64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1"/>
            <a:ext cx="5040560" cy="50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2928934"/>
            <a:ext cx="5746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Молодцы! 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12" y="809073"/>
            <a:ext cx="8072494" cy="594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О каком времени года загадка?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429000"/>
            <a:ext cx="5194920" cy="30529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приходит с ласкою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со своею сказкою.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Волшебной палочкой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лесу подснежник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Расцветёт.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какой картинке </a:t>
            </a:r>
            <a:r>
              <a:rPr lang="ru-RU" i="1" dirty="0" smtClean="0"/>
              <a:t>ВЕСНА</a:t>
            </a:r>
            <a:r>
              <a:rPr lang="ru-RU" dirty="0" smtClean="0"/>
              <a:t>?</a:t>
            </a:r>
          </a:p>
        </p:txBody>
      </p:sp>
      <p:pic>
        <p:nvPicPr>
          <p:cNvPr id="7" name="Содержимое 6" descr="7274-zima-zimniy-les-1440x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4500562" cy="293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9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71943"/>
            <a:ext cx="4572000" cy="2786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967056180-cr-1366x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4500562" cy="2900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4595813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ПРИМЕТЫ ВЕСНЫ.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Что растёт вершиной вниз,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Уцепившись за карниз?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yulia\Desktop\IMG_8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Проталинки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yulia\Desktop\IMG_8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9692" y="1736812"/>
            <a:ext cx="4752528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8424" y="274638"/>
            <a:ext cx="298376" cy="1143000"/>
          </a:xfrm>
        </p:spPr>
        <p:txBody>
          <a:bodyPr/>
          <a:lstStyle/>
          <a:p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074" name="Picture 2" descr="C:\Users\yulia\Desktop\EYUD9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82" y="2107866"/>
            <a:ext cx="5698458" cy="4464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5510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Первым вылез из землицы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проталинке.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мороза не боится,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Хоть и маленький.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47" y="3135867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40857"/>
            <a:ext cx="2537021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916232"/>
            <a:ext cx="7670086" cy="546396"/>
          </a:xfrm>
        </p:spPr>
        <p:txBody>
          <a:bodyPr/>
          <a:lstStyle/>
          <a:p>
            <a:r>
              <a:rPr lang="ru-RU" sz="3600" i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Вспомните и </a:t>
            </a:r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назовите первоцветы</a:t>
            </a:r>
            <a:endParaRPr lang="ru-RU" sz="3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460432" y="6165304"/>
            <a:ext cx="264343" cy="117727"/>
          </a:xfrm>
        </p:spPr>
        <p:txBody>
          <a:bodyPr/>
          <a:lstStyle/>
          <a:p>
            <a:pPr algn="ctr"/>
            <a:endParaRPr lang="ru-RU" sz="2000" b="1" dirty="0">
              <a:cs typeface="Levenim MT" pitchFamily="2" charset="-79"/>
            </a:endParaRPr>
          </a:p>
        </p:txBody>
      </p:sp>
      <p:pic>
        <p:nvPicPr>
          <p:cNvPr id="8" name="Рисунок 7" descr="IMG_2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60648"/>
            <a:ext cx="3143272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50950" y="2766535"/>
            <a:ext cx="109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примула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3081" y="297817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8875" y="5546900"/>
            <a:ext cx="129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голубой рубашке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реди могучих гор.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Течет наша красавица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sz="4400" dirty="0"/>
          </a:p>
        </p:txBody>
      </p:sp>
      <p:pic>
        <p:nvPicPr>
          <p:cNvPr id="4098" name="Picture 2" descr="C:\Users\yulia\Desktop\EQAD9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375243" cy="4031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4324" y="5863195"/>
            <a:ext cx="575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речке мы все спустились, наклонились и умылись.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Раз, два, три, четыре – вот как славно освежились.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4" name="Содержимое 3" descr="35466_html_m7076d183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132" y="1285860"/>
            <a:ext cx="2950712" cy="260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357298"/>
            <a:ext cx="3551063" cy="2684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9VVQPVS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863355"/>
            <a:ext cx="3500462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6767886_large_n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8071" y="4221088"/>
            <a:ext cx="3086115" cy="222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814</TotalTime>
  <Words>207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Луг</vt:lpstr>
      <vt:lpstr> «В путешествие за солнечными лучами»  </vt:lpstr>
      <vt:lpstr> О каком времени года загадка? </vt:lpstr>
      <vt:lpstr>На какой картинке ВЕСНА?</vt:lpstr>
      <vt:lpstr>ПРИМЕТЫ ВЕСНЫ.  Что растёт вершиной вниз, Уцепившись за карниз?</vt:lpstr>
      <vt:lpstr>Проталинки</vt:lpstr>
      <vt:lpstr>Презентация PowerPoint</vt:lpstr>
      <vt:lpstr>Вспомните и назовите первоцветы</vt:lpstr>
      <vt:lpstr>В голубой рубашке Среди могучих гор. Течет наша красавица</vt:lpstr>
      <vt:lpstr>Кто лишний?</vt:lpstr>
      <vt:lpstr>Отгадайте загадку про насекомых </vt:lpstr>
      <vt:lpstr>Что за домик висит на дереве?</vt:lpstr>
      <vt:lpstr>Каких птиц называют «вестниками весны»?</vt:lpstr>
      <vt:lpstr>Растения весной</vt:lpstr>
      <vt:lpstr>Корень, ствол, кора, ветки, почки, листья. </vt:lpstr>
      <vt:lpstr>Вот и солнышко опять  Стало на небе сиять.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yulia</cp:lastModifiedBy>
  <cp:revision>73</cp:revision>
  <dcterms:created xsi:type="dcterms:W3CDTF">2016-02-10T07:20:56Z</dcterms:created>
  <dcterms:modified xsi:type="dcterms:W3CDTF">2019-04-16T13:32:03Z</dcterms:modified>
</cp:coreProperties>
</file>