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73" r:id="rId4"/>
    <p:sldId id="261" r:id="rId5"/>
    <p:sldId id="262" r:id="rId6"/>
    <p:sldId id="284" r:id="rId7"/>
    <p:sldId id="283" r:id="rId8"/>
    <p:sldId id="282" r:id="rId9"/>
    <p:sldId id="264" r:id="rId10"/>
    <p:sldId id="285" r:id="rId11"/>
    <p:sldId id="286" r:id="rId12"/>
    <p:sldId id="265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220B0-BCA8-4885-8847-FC085F620333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DFDDA-E9C7-45B5-8D66-5C89DCA75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7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FDDA-E9C7-45B5-8D66-5C89DCA75A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FDDA-E9C7-45B5-8D66-5C89DCA75A8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2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21.03.23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МБДОУ «УНДС Общеразвивающего вида №3 «Сказка»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Тема: "Школа </a:t>
            </a:r>
            <a:r>
              <a:rPr lang="ru-RU" b="1" dirty="0"/>
              <a:t>юных ученых"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Презентация по </a:t>
            </a:r>
            <a:r>
              <a:rPr lang="ru-RU" b="1" dirty="0"/>
              <a:t>экспериментальной </a:t>
            </a:r>
            <a:r>
              <a:rPr lang="ru-RU" b="1" dirty="0" smtClean="0"/>
              <a:t>деятельности.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000" b="1" dirty="0" smtClean="0"/>
              <a:t>                                                    Выполнила: Воспитатель Алексеева Е.А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72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38138"/>
          </a:xfrm>
        </p:spPr>
        <p:txBody>
          <a:bodyPr/>
          <a:lstStyle/>
          <a:p>
            <a:r>
              <a:rPr lang="ru-RU" dirty="0" smtClean="0"/>
              <a:t>Эксперименты со снегом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4964" y="2467214"/>
            <a:ext cx="5205221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31" y="1437987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t="5702" r="30127" b="15925"/>
          <a:stretch/>
        </p:blipFill>
        <p:spPr>
          <a:xfrm>
            <a:off x="3580670" y="4163255"/>
            <a:ext cx="3612977" cy="232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04" y="1817070"/>
            <a:ext cx="2512669" cy="188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 «Способность почву впитывать влагу»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7538" y="2902265"/>
            <a:ext cx="451793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8" y="2483303"/>
            <a:ext cx="6029383" cy="278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97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Элементарность опытов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•	во - первых, в характере решаемых задач: они неизвестны только детям;</a:t>
            </a:r>
          </a:p>
          <a:p>
            <a:r>
              <a:rPr lang="ru-RU" dirty="0"/>
              <a:t>•	во – вторых, в процессе этих опытов не происходит научных открытий, а формируются элементарные понятия и умозаключения;</a:t>
            </a:r>
          </a:p>
          <a:p>
            <a:r>
              <a:rPr lang="ru-RU" dirty="0" smtClean="0"/>
              <a:t>•</a:t>
            </a:r>
            <a:r>
              <a:rPr lang="ru-RU" dirty="0"/>
              <a:t>	в - третьих, они практически безопасны;</a:t>
            </a:r>
          </a:p>
          <a:p>
            <a:r>
              <a:rPr lang="ru-RU" dirty="0" smtClean="0"/>
              <a:t>•</a:t>
            </a:r>
            <a:r>
              <a:rPr lang="ru-RU" dirty="0"/>
              <a:t>	в - четвертых, в такой работе используется обычное бытовое, игровое и нестандартное оборудование.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0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даёт экспериментальная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Ребенок, почувствовавший себя исследователем, овладевший искусством эксперимента, побеждает нерешительность и неуверенность в себе.</a:t>
            </a:r>
          </a:p>
          <a:p>
            <a:endParaRPr lang="ru-RU" dirty="0"/>
          </a:p>
          <a:p>
            <a:r>
              <a:rPr lang="ru-RU" dirty="0"/>
              <a:t>    У него просыпаются инициатива, способность преодолевать трудности, переживать неудачи и достигать успеха, умение оценивать и восхищаться достижением товарища и готовность </a:t>
            </a:r>
            <a:r>
              <a:rPr lang="ru-RU" dirty="0" smtClean="0"/>
              <a:t>прийти </a:t>
            </a:r>
            <a:r>
              <a:rPr lang="ru-RU" dirty="0"/>
              <a:t>ему на помощь. Опыт собственных открытий — одна из лучших школ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br>
              <a:rPr lang="ru-RU" b="1" i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6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332656"/>
            <a:ext cx="88924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</a:rPr>
              <a:t>      В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России ежегодно отмечается день науки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В детском саду это событие не остаётся незамеченным, ежегодно проходит неделя науки в подготовительной группе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В течение недели планируются разнообразные эксперименты, доклады и проблемные ситуации, которые знакомят детей с научными открытиями. В рамках «Недели научных открытий» мы с детьми подготовительной группы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</a:rPr>
              <a:t>проводили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такие мероприятия.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038277"/>
            <a:ext cx="3953679" cy="481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14" y="3262333"/>
            <a:ext cx="1794925" cy="38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788"/>
            <a:ext cx="9207422" cy="684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511" cy="686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949755" y="2878350"/>
            <a:ext cx="3009258" cy="11444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>
            <a:defPPr>
              <a:defRPr lang="ru-RU"/>
            </a:defPPr>
            <a:lvl1pPr marL="0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0166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00332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50499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00665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50831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0996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51162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01329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 smtClean="0">
                <a:solidFill>
                  <a:schemeClr val="tx1"/>
                </a:solidFill>
              </a:rPr>
              <a:t>Эксперименты и опыты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555775" y="2240868"/>
            <a:ext cx="72008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475655" y="1232756"/>
            <a:ext cx="2160240" cy="10081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>
            <a:defPPr>
              <a:defRPr lang="ru-RU"/>
            </a:defPPr>
            <a:lvl1pPr marL="0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0166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00332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50499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00665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50831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0996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51162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01329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 песком, почвой и глиной</a:t>
            </a:r>
          </a:p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724128" y="2096852"/>
            <a:ext cx="792088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1" idx="2"/>
          </p:cNvCxnSpPr>
          <p:nvPr/>
        </p:nvCxnSpPr>
        <p:spPr>
          <a:xfrm flipV="1">
            <a:off x="2915816" y="3450562"/>
            <a:ext cx="33939" cy="10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508104" y="944724"/>
            <a:ext cx="230425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>
            <a:defPPr>
              <a:defRPr lang="ru-RU"/>
            </a:defPPr>
            <a:lvl1pPr marL="0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0166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00332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50499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00665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50831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0996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51162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01329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 воздухом и водой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987823" y="3893200"/>
            <a:ext cx="648072" cy="723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5"/>
          </p:cNvCxnSpPr>
          <p:nvPr/>
        </p:nvCxnSpPr>
        <p:spPr>
          <a:xfrm>
            <a:off x="5518317" y="3855178"/>
            <a:ext cx="887822" cy="751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331639" y="4545124"/>
            <a:ext cx="230425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>
            <a:defPPr>
              <a:defRPr lang="ru-RU"/>
            </a:defPPr>
            <a:lvl1pPr marL="0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0166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00332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50499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00665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50831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0996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51162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01329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 фауной и флорой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743161" y="4614364"/>
            <a:ext cx="2016224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>
            <a:defPPr>
              <a:defRPr lang="ru-RU"/>
            </a:defPPr>
            <a:lvl1pPr marL="0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0166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00332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50499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00665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50831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0996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51162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01329" algn="l" defTabSz="7003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Со снегом и льдом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9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«Робототехника» </a:t>
            </a:r>
          </a:p>
          <a:p>
            <a:endParaRPr lang="ru-RU" dirty="0" smtClean="0"/>
          </a:p>
          <a:p>
            <a:r>
              <a:rPr lang="ru-RU" dirty="0" smtClean="0"/>
              <a:t>Просмотр </a:t>
            </a:r>
            <a:r>
              <a:rPr lang="ru-RU" dirty="0"/>
              <a:t>презентации «Что умеют роботы», в ходе которой дети узнали, что роботы используются в различных областях: медицине, космосе, производстве, в развлекательных целях. Дети с охотой делились впечатлениями о том, где они видели роботов. Изготовление робота из </a:t>
            </a:r>
            <a:r>
              <a:rPr lang="ru-RU" dirty="0" smtClean="0"/>
              <a:t>коробок. </a:t>
            </a:r>
            <a:r>
              <a:rPr lang="ru-RU" dirty="0"/>
              <a:t>Дошкольники назвали его </a:t>
            </a:r>
            <a:r>
              <a:rPr lang="ru-RU" dirty="0" err="1"/>
              <a:t>Робиком</a:t>
            </a:r>
            <a:r>
              <a:rPr lang="ru-RU" dirty="0"/>
              <a:t>, он каждый день приносил для детей интересные задания. </a:t>
            </a:r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" name="Рисунок 5" descr="C:\Users\User\Desktop\ф\20160201_1710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0" b="21983"/>
          <a:stretch/>
        </p:blipFill>
        <p:spPr bwMode="auto">
          <a:xfrm>
            <a:off x="349698" y="2424956"/>
            <a:ext cx="2890882" cy="2084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548680"/>
            <a:ext cx="316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«Лаборатория воды» </a:t>
            </a:r>
          </a:p>
          <a:p>
            <a:endParaRPr lang="ru-RU" dirty="0" smtClean="0"/>
          </a:p>
          <a:p>
            <a:r>
              <a:rPr lang="ru-RU" dirty="0" smtClean="0"/>
              <a:t>Робик </a:t>
            </a:r>
            <a:r>
              <a:rPr lang="ru-RU" dirty="0"/>
              <a:t>принёс детям воду, краски, соль, камни, лимон, разные ёмкости, мерные ложки и многое другое, с помощью чего можно доказать предположение детей о разных свойствах воды. </a:t>
            </a:r>
          </a:p>
        </p:txBody>
      </p:sp>
      <p:pic>
        <p:nvPicPr>
          <p:cNvPr id="6" name="Рисунок 5" descr="C:\Users\User\Desktop\ф\20210225_1653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608416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44" y="2359412"/>
            <a:ext cx="1290869" cy="2798786"/>
          </a:xfrm>
          <a:prstGeom prst="rect">
            <a:avLst/>
          </a:prstGeom>
        </p:spPr>
      </p:pic>
      <p:pic>
        <p:nvPicPr>
          <p:cNvPr id="8" name="Рисунок 7" descr="C:\Users\User\Desktop\ф\20210225_16530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7"/>
          <a:stretch/>
        </p:blipFill>
        <p:spPr bwMode="auto">
          <a:xfrm>
            <a:off x="175005" y="1624408"/>
            <a:ext cx="2797039" cy="2435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2" t="-20051" r="16803"/>
          <a:stretch/>
        </p:blipFill>
        <p:spPr>
          <a:xfrm rot="5400000">
            <a:off x="513521" y="4508752"/>
            <a:ext cx="2664298" cy="172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84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«Магнитная лаборатория</a:t>
            </a:r>
          </a:p>
          <a:p>
            <a:endParaRPr lang="ru-RU" dirty="0" smtClean="0"/>
          </a:p>
          <a:p>
            <a:r>
              <a:rPr lang="ru-RU" dirty="0" smtClean="0"/>
              <a:t>Открытие </a:t>
            </a:r>
            <a:r>
              <a:rPr lang="ru-RU" dirty="0"/>
              <a:t>магнитной лаборатории. Мы беседовали о полезных ископаемых, вспоминали свойства магнитов, искали предметы в песке с их помощью и заставляли героев театра двигаться.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6" y="1679558"/>
            <a:ext cx="3723878" cy="496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3781" r="23340" b="-3781"/>
          <a:stretch/>
        </p:blipFill>
        <p:spPr>
          <a:xfrm rot="5400000">
            <a:off x="4231895" y="2346375"/>
            <a:ext cx="4850715" cy="358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3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im0-tub-ru.yandex.net/i?id=a7f2457c0fd1184cb5a99a0f1b143d9e&amp;ref=rim&amp;n=33&amp;w=300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38138"/>
          </a:xfrm>
        </p:spPr>
        <p:txBody>
          <a:bodyPr/>
          <a:lstStyle/>
          <a:p>
            <a:r>
              <a:rPr lang="ru-RU" dirty="0" smtClean="0"/>
              <a:t>Молочная </a:t>
            </a:r>
            <a:r>
              <a:rPr lang="ru-RU" dirty="0" err="1" smtClean="0"/>
              <a:t>поллитра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0" b="11315"/>
          <a:stretch/>
        </p:blipFill>
        <p:spPr>
          <a:xfrm>
            <a:off x="611560" y="1687414"/>
            <a:ext cx="380850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8" r="23252"/>
          <a:stretch/>
        </p:blipFill>
        <p:spPr>
          <a:xfrm rot="5400000">
            <a:off x="4378084" y="1997109"/>
            <a:ext cx="4525961" cy="390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75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329</Words>
  <Application>Microsoft Office PowerPoint</Application>
  <PresentationFormat>Экран (4:3)</PresentationFormat>
  <Paragraphs>43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МБДОУ «УНДС Общеразвивающего вида №3 «Сказка»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Молочная поллитра</vt:lpstr>
      <vt:lpstr>Эксперименты со снегом</vt:lpstr>
      <vt:lpstr>Опыт «Способность почву впитывать влагу»</vt:lpstr>
      <vt:lpstr>Элементарность опытов:</vt:lpstr>
      <vt:lpstr>Что даёт экспериментальная деятельность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2021-04-19T14:48:20Z</dcterms:created>
  <dcterms:modified xsi:type="dcterms:W3CDTF">2023-03-21T01:06:41Z</dcterms:modified>
</cp:coreProperties>
</file>