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139115-FB1E-B2B2-3290-3AA6C7B58D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74773E-AAFB-2627-717E-94C37C1101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70D1EA-5105-7A0A-0CF0-94965078A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3810-6FC4-4F1A-9A3D-6D7D3A5AFC97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FE0556-A5FE-9FCD-11D5-9B24C2B38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D4FF0B-4C6E-BECF-9528-A71956D48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B08-F547-4FD1-8F36-C078891F4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812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CA3122-811D-494D-603C-FE7D5C9D7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F410383-29CB-B88F-FB16-A934567DFF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89202E-AC9C-A274-B83D-D26C99B59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3810-6FC4-4F1A-9A3D-6D7D3A5AFC97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AB4061-B473-CBE3-4BFE-896F85395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6B369F-6AFC-C0C2-6BC5-97589FDF2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B08-F547-4FD1-8F36-C078891F4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56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47F4166-3D28-210E-C84C-AE2D74A901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F898229-ED7E-0D75-6F83-B26ED40C7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988672-D2FA-F9B0-3C4B-AFDBFD8C7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3810-6FC4-4F1A-9A3D-6D7D3A5AFC97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424077-786A-2208-CF1A-E5E59311B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215581-C6DB-AC28-959B-EC2DD605F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B08-F547-4FD1-8F36-C078891F4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25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C2AA71-DB6B-9833-B8F8-CA1E7E2BC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941915-FBD0-4F3F-06F8-BA5ADA25E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DA6D07-91AD-CE37-B89B-B2732F104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3810-6FC4-4F1A-9A3D-6D7D3A5AFC97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537567-176A-6140-149C-5697A37F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06E9E3-44A3-F9C6-6057-3FEB198EA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B08-F547-4FD1-8F36-C078891F4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810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2AB49B-1E7F-C24C-BD15-29AAEE704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A7D24CA-E820-89E2-2A55-D88598F8D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348A55-6C49-51E1-12B6-29294FFED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3810-6FC4-4F1A-9A3D-6D7D3A5AFC97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DDD7F7-CF4A-2532-555D-87E2B49E4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7D5430-A946-319F-C7CC-70745E2FF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B08-F547-4FD1-8F36-C078891F4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45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BE6545-FD49-DF58-8CDA-08E542C4C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992FCD-3E8F-9CB3-9E27-DD716BF954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0944F5F-87F3-3255-2AE5-AE5A6EA7A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3E98376-783E-B61D-2C95-E98711417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3810-6FC4-4F1A-9A3D-6D7D3A5AFC97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6A82AA8-AB73-291F-F7DF-FBB692322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BFF08B-076B-8A0B-F119-2216BF373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B08-F547-4FD1-8F36-C078891F4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2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EEFF72-4646-FD4E-CC3F-A51A1AC63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AAE6D7-48DA-F1E4-878A-AC4B71854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2EBDEB-67BC-7234-FBC0-09C040C94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78E723B-5B96-BB83-2ABF-6028C00012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E3299D4-CC82-9EFB-A2DB-DA230BB01E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ACBD9A2-53D7-92D7-9ADD-C1001011B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3810-6FC4-4F1A-9A3D-6D7D3A5AFC97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779B70B-F69D-5A8A-E0F2-DA06268B0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028BA2C-DA4F-E222-7F1C-2E3B0034B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B08-F547-4FD1-8F36-C078891F4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33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5A0A0F-BE67-4DAF-7521-2E5D49474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D29F4DD-68E9-81F4-731B-54685835F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3810-6FC4-4F1A-9A3D-6D7D3A5AFC97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2559548-4D3E-5F00-B218-20E438C22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5D5F009-920D-C065-23C6-CEAFA5FA2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B08-F547-4FD1-8F36-C078891F4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501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2743F71-F9F0-876A-3AEE-94A581848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3810-6FC4-4F1A-9A3D-6D7D3A5AFC97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3C0C23E-86FE-F27F-4203-07676F251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8D70FB4-6192-D470-F11E-A0547C689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B08-F547-4FD1-8F36-C078891F4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88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E3EE93-A2F7-6AFF-DF52-7FDC69DBC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301040-6429-2A21-1696-6BB1BA78E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A22FFCE-CBD1-3276-6F97-A03BC374E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F6C9EC-93F8-99FE-F8ED-E740F4C86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3810-6FC4-4F1A-9A3D-6D7D3A5AFC97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EF3445-E8C4-3BEA-C8A9-237FB9A15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909989E-0D46-2619-5D57-35759E658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B08-F547-4FD1-8F36-C078891F4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958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808B83-E6A4-3F6C-00E7-4062429B2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2CD8C40-FA58-FBD7-BC9F-0E2261B4C8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9DF2015-5CAD-D6EB-9944-3B365897C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5AC59CD-B1E7-6339-0C80-199A62D8C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3810-6FC4-4F1A-9A3D-6D7D3A5AFC97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8D6C8A4-AB9A-E6C6-854D-CAA2514E4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BD6CC8-3C0C-23A4-3E29-A4116E9A6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B08-F547-4FD1-8F36-C078891F4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20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3953E9-72FE-401F-D85C-987798B9F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63D7DB-198E-D275-32EA-2FF3BE747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E04FE6-AFB3-30FA-82F4-72F7FE8810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43810-6FC4-4F1A-9A3D-6D7D3A5AFC97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26ECFE-29CF-0A37-FDE1-588DCF0060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FBD8C0-0E13-0110-D7D4-383EF88E2B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64B08-F547-4FD1-8F36-C078891F4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CDB59CC-F86A-F09D-DE59-C90284CA3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Муниципальное бюджетное дошкольное образовательное учреждение «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Усть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- Нерский детский сад №3 «Сказка»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ACB1020D-EE42-6024-3C07-417BB2891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112" y="1401436"/>
            <a:ext cx="10450688" cy="347730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КОНСУЛЬТАЦИЯ ДЛЯ РОДИТЕЛЕЙ</a:t>
            </a:r>
          </a:p>
          <a:p>
            <a:pPr marL="0" indent="0" algn="ctr">
              <a:buNone/>
            </a:pPr>
            <a:r>
              <a:rPr lang="ru-RU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 "Безопасность дошкольников в сети Интернет"</a:t>
            </a:r>
            <a:endParaRPr lang="ru-RU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432AF0C-16ED-9BF8-D43A-D9C767FDEB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112" y="2653141"/>
            <a:ext cx="3749322" cy="3261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5F6F9D2-4D18-F60C-94AF-2CD04E436AF6}"/>
              </a:ext>
            </a:extLst>
          </p:cNvPr>
          <p:cNvSpPr txBox="1"/>
          <p:nvPr/>
        </p:nvSpPr>
        <p:spPr>
          <a:xfrm>
            <a:off x="2404533" y="6265333"/>
            <a:ext cx="4481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Подготовила : Ст. воспитатель: </a:t>
            </a:r>
            <a:r>
              <a:rPr lang="ru-RU" dirty="0" err="1"/>
              <a:t>Орешко</a:t>
            </a:r>
            <a:r>
              <a:rPr lang="ru-RU" dirty="0"/>
              <a:t> Н.Н.</a:t>
            </a:r>
          </a:p>
        </p:txBody>
      </p:sp>
    </p:spTree>
    <p:extLst>
      <p:ext uri="{BB962C8B-B14F-4D97-AF65-F5344CB8AC3E}">
        <p14:creationId xmlns:p14="http://schemas.microsoft.com/office/powerpoint/2010/main" val="362683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3C6DC1-B138-03C1-DE5C-F68AADAA6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БЕЗОПАСНЫЙ ИНТЕРНЕТ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BC5F16-1891-C5CB-E1A7-8708C3B40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153" y="1226069"/>
            <a:ext cx="10143269" cy="40139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Сегодня Интернет для большинства людей стал жизненной необходимостью. Особенно быстро привыкают к Интернету дети, они чувствуют себя в новой среде комфортно. Согласно данным статистики, около 50% детей посещают сайты в сети без всякого родительского контроля. Сегодня во многих семьях дети начинают сидеть за компьютером чуть ли не с 3-х летнего возраста. Сначала они увлекаются игрушками, а затем общаются с друзьями и посещают разные сайты в Интернете. Одному ребенку достаточно бывает строгого слова родителей, чтобы он вел себя правильно в контексте Интернет - безопасности, а другой может сломать все системы защиты, установленные родителями и продолжать посещать запрещенные сайты. Прежде чем задуматься над тем, что сделать, чтобы обеспечить безопасность ребенка в Интернете, надо четко знать какие угрозы встречаются чаще всего. </a:t>
            </a:r>
            <a:endParaRPr lang="ru-RU" sz="17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E8CB15A-5CFA-0E0B-1E3E-D2453E5B02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730610"/>
            <a:ext cx="3927121" cy="2619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464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898BE6-72F9-40F3-767A-AC3DD99CA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РЕКОМЕНДАЦИИ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3EE83F-7AB0-81C9-3427-395FA7754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1. Если ваш ребенок еще дошкольного возраста, то он посещает Интернет только с целью найти детский сайт или интересную игру. В этом возрасте посещать сайты в Интернете ребенок должен обязательно только в присутствии родителей.</a:t>
            </a:r>
            <a:endParaRPr lang="ru-RU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/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2. Ребенок должен знать, что ему необходимо соблюдать время нахождения за компьютером и не нарушать правила посещения Интернета, которыми ознакомили его родители. Однако доверять ребенку и оставлять его пребывание за компьютером без всякого внимания родителей не стоит. Для безопасности ребенка установите на компьютер такие программы защиты, как родительский контроль, спам-фильтр и антивирус.</a:t>
            </a:r>
            <a:endParaRPr lang="ru-RU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ru-RU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E9A996E1-3685-BEB8-3F49-5D32ED12A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665" y="3737563"/>
            <a:ext cx="4259439" cy="283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468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B434D9-4CD9-0E6A-0665-6AB0D17F2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ПРАВИЛА ПОВЕДЕНИЯ ПРИ ПОСЕЩЕНИИ ИНТЕРНЕТА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C21A49-F103-26FC-50FD-66A53CB09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1580"/>
            <a:ext cx="10515600" cy="5646420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sz="3400" b="0" i="0" u="sng" strike="noStrike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Правило 1.  </a:t>
            </a:r>
            <a:r>
              <a:rPr lang="ru-RU" sz="3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Внимательно относитесь к действиям ваших детей в «мировой паутине»:</a:t>
            </a:r>
            <a:endParaRPr lang="ru-RU" sz="3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отправляйте детей в «свободное плавание» по Интернету. Старайтесь активно участвовать в общении ребенка с Интернетом, особенно на этапе освоения.</a:t>
            </a:r>
            <a:endParaRPr lang="ru-RU" sz="3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Беседуйте с ребенком о том, что нового для себя он узнает с помощью Интернета, рассказывайте, как вовремя предупредить угрозы.</a:t>
            </a:r>
            <a:endParaRPr lang="ru-RU" sz="3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3400" b="0" i="0" u="sng" strike="noStrike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Правило 2.  </a:t>
            </a:r>
            <a:r>
              <a:rPr lang="ru-RU" sz="3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Информируйте ребенка о возможностях и опасностях, которые несет в себе сеть: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Научите ребенка искать нужную ему информацию и проверять ее, в том числе с вашей помощью.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Сформируйте список полезных, интересных, безопасных ресурсов, которыми может пользоваться ваш ребенок, и посоветуйте их использовать.</a:t>
            </a:r>
          </a:p>
          <a:p>
            <a:pPr marL="0" indent="0" algn="just">
              <a:buNone/>
            </a:pPr>
            <a:r>
              <a:rPr lang="ru-RU" sz="3400" b="0" i="0" u="sng" strike="noStrike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Правило 3.  </a:t>
            </a:r>
            <a:r>
              <a:rPr lang="ru-RU" sz="3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Выберите удобную форму контроля пребывания вашего ребенка в Сети: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400" dirty="0">
                <a:solidFill>
                  <a:srgbClr val="000000"/>
                </a:solidFill>
                <a:latin typeface="Times New Roman" panose="02020603050405020304" pitchFamily="18" charset="0"/>
              </a:rPr>
              <a:t>Устанавливайте </a:t>
            </a:r>
            <a:r>
              <a:rPr lang="ru-RU" sz="3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ваш компьютер необходимое программное обеспечение – решение родительского контроля.</a:t>
            </a:r>
            <a:endParaRPr lang="ru-RU" sz="3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Простые настройки компьютера позволят вам быть в курсе того, какую информацию просматривал ваш ребенок.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Регулярно отслеживайте ресурсы, которые посещает ребенок.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Пользуйтесь программами семейной безопасности, которые позволяют полностью перекрыть доступ в Интернет или установить веб - фильтры, а также проверить, на какие сайты заходит ребенок, какие программы использует, сколько времени проводит в сети</a:t>
            </a:r>
            <a:br>
              <a:rPr lang="ru-RU" sz="3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ru-RU" sz="34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Если компьютер используется всеми членами семьи, установите его в месте, доступном для всех членов семьи, а не в комнате ребенка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Создавайте разные учетные записи на вашем компьютере для взрослых и детей. Это поможет не только обезопасить ребенка, но и сохранить ваши личные данные.</a:t>
            </a:r>
            <a:endParaRPr lang="ru-RU" sz="3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012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B434D9-4CD9-0E6A-0665-6AB0D17F2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ПРАВИЛА ПОВЕДЕНИЯ ПРИ ПОСЕЩЕНИИ ИНТЕРНЕТА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C21A49-F103-26FC-50FD-66A53CB09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1580"/>
            <a:ext cx="10515600" cy="56464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700" b="0" i="0" u="sng" strike="noStrike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Правило 4. </a:t>
            </a:r>
            <a:r>
              <a:rPr lang="ru-RU" sz="17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Регулярно повышайте уровень компьютерной грамотности, чтобы знать, как обеспечить безопасность детей:</a:t>
            </a:r>
            <a:endParaRPr lang="ru-RU" sz="17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7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Используйте удобные возможности повышения уровня компьютерной и Интернет – грамотности.</a:t>
            </a:r>
            <a:endParaRPr lang="ru-RU" sz="17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7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Знакомьте всех членов вашей семьи с базовыми принципами безопасной работы на компьютере и в Интернете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7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Учитесь у ребенка! Дети XXI века нередко продвинутые  родителей в вопросах компьютера и Интернета. В форме игры попросите ребенка показать свои возможности и научить вас незнакомым действиям.</a:t>
            </a:r>
            <a:endParaRPr lang="ru-RU" sz="1700" b="0" i="0" u="sng" strike="noStrike" dirty="0">
              <a:solidFill>
                <a:srgbClr val="C00000"/>
              </a:solidFill>
              <a:effectLst/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700" b="0" i="0" u="sng" strike="noStrike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Правило 5.  </a:t>
            </a:r>
            <a:r>
              <a:rPr lang="ru-RU" sz="17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Будьте внимательны к поведению ребенка, отслеживайте признаки Интернет - зависимости:</a:t>
            </a:r>
            <a:endParaRPr lang="ru-RU" sz="17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7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Уясните, вредные привычки влияют на здоровье, а Интернет-зависимость наносит вред психике человека. По мнению врачей и психологов, зависимость от Интернета является «удобным» типом зависимости для родителей.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7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Придумайте полезную альтернативу Интернету. Это может быть увлекательное занятие, активный отдых, посещение спортивных секций и кружков, обычная прогулка с родителями.</a:t>
            </a:r>
          </a:p>
          <a:p>
            <a:pPr marL="0" indent="0" algn="just">
              <a:buNone/>
            </a:pPr>
            <a:r>
              <a:rPr lang="ru-RU" sz="1700" u="sng" dirty="0">
                <a:solidFill>
                  <a:srgbClr val="C00000"/>
                </a:solidFill>
                <a:latin typeface="Times New Roman" panose="02020603050405020304" pitchFamily="18" charset="0"/>
              </a:rPr>
              <a:t>Правило 6.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 Руководствуйтесь рекомендациями педиатров:</a:t>
            </a:r>
            <a:endParaRPr lang="ru-RU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Сколько времени можно позволять ребенку сидеть за компьютером?  В этом вопросе вы должны проявить настойчивость и непреклонность, как при дозировке лекарств. Ребенок до 6 лет не должен проводить за компьютером более 10 - 15 минут.</a:t>
            </a:r>
            <a:endParaRPr lang="ru-RU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ru-RU" sz="1700" b="0" i="0" u="sng" dirty="0">
              <a:solidFill>
                <a:srgbClr val="C00000"/>
              </a:solidFill>
              <a:effectLst/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ru-RU" sz="2300" b="0" i="0" u="sng" strike="noStrike" dirty="0">
              <a:solidFill>
                <a:srgbClr val="C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275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91EEAA3-38DF-BD80-46C6-BEF548F81B2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38544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Помните, что злоупотребление компьютером рискованно для физического здоровья и может вызвать у ребенка ухудшение зрения, гиподинамию, подверженность аллергиям и даже сердечно-сосудистые заболевания.</a:t>
            </a:r>
          </a:p>
          <a:p>
            <a:endParaRPr lang="ru-RU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5EDDDAAE-743A-BC5A-6C91-C586B105E2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2343150"/>
            <a:ext cx="4815840" cy="361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8286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757</Words>
  <Application>Microsoft Office PowerPoint</Application>
  <PresentationFormat>Широкоэкранный</PresentationFormat>
  <Paragraphs>35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Wingdings</vt:lpstr>
      <vt:lpstr>Тема Office</vt:lpstr>
      <vt:lpstr>Муниципальное бюджетное дошкольное образовательное учреждение «Усть- Нерский детский сад №3 «Сказка»</vt:lpstr>
      <vt:lpstr>БЕЗОПАСНЫЙ ИНТЕРНЕТ</vt:lpstr>
      <vt:lpstr>РЕКОМЕНДАЦИИ</vt:lpstr>
      <vt:lpstr>ПРАВИЛА ПОВЕДЕНИЯ ПРИ ПОСЕЩЕНИИ ИНТЕРНЕТА</vt:lpstr>
      <vt:lpstr>ПРАВИЛА ПОВЕДЕНИЯ ПРИ ПОСЕЩЕНИИ ИНТЕРНЕТА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«Усть- Нерский детский сад №3 «Сказка»</dc:title>
  <dc:creator>Сказка</dc:creator>
  <cp:lastModifiedBy>Сказка</cp:lastModifiedBy>
  <cp:revision>1</cp:revision>
  <dcterms:created xsi:type="dcterms:W3CDTF">2022-11-27T00:22:29Z</dcterms:created>
  <dcterms:modified xsi:type="dcterms:W3CDTF">2022-11-27T00:42:39Z</dcterms:modified>
</cp:coreProperties>
</file>