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53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08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27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669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36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671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7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118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48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1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33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52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4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75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2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75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1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DFC7A1-C658-46D6-B215-E75520487900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777156-E3B6-44A3-8A87-C4170F15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80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0E289D-9A4B-99D4-1B28-AE0252444A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1400" y="365125"/>
            <a:ext cx="11150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Усть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Нерский детский сад общеразвивающего вида №3 «Сказка»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ECD892-7987-71B8-C6D7-BC265E9F35C8}"/>
              </a:ext>
            </a:extLst>
          </p:cNvPr>
          <p:cNvSpPr/>
          <p:nvPr/>
        </p:nvSpPr>
        <p:spPr>
          <a:xfrm>
            <a:off x="800100" y="754380"/>
            <a:ext cx="10350500" cy="3293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ИКТ-компетентность в системе профессиональных компетентностей педагога</a:t>
            </a:r>
            <a:r>
              <a:rPr lang="ru-RU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4A148-62B7-ED40-F565-67AA851F826B}"/>
              </a:ext>
            </a:extLst>
          </p:cNvPr>
          <p:cNvSpPr txBox="1"/>
          <p:nvPr/>
        </p:nvSpPr>
        <p:spPr>
          <a:xfrm>
            <a:off x="1428750" y="4674870"/>
            <a:ext cx="6435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Подготовила: </a:t>
            </a:r>
            <a:r>
              <a:rPr lang="ru-RU" dirty="0" err="1"/>
              <a:t>ст.воспитатель</a:t>
            </a:r>
            <a:r>
              <a:rPr lang="ru-RU" dirty="0"/>
              <a:t>: </a:t>
            </a:r>
            <a:r>
              <a:rPr lang="ru-RU" dirty="0" err="1"/>
              <a:t>Орешко</a:t>
            </a:r>
            <a:r>
              <a:rPr lang="ru-RU" dirty="0"/>
              <a:t> Н.Н.</a:t>
            </a:r>
          </a:p>
          <a:p>
            <a:endParaRPr lang="ru-RU" dirty="0"/>
          </a:p>
          <a:p>
            <a:r>
              <a:rPr lang="ru-RU" dirty="0"/>
              <a:t>                                             </a:t>
            </a:r>
            <a:r>
              <a:rPr lang="ru-RU" dirty="0" err="1"/>
              <a:t>п.Усть</a:t>
            </a:r>
            <a:r>
              <a:rPr lang="ru-RU" dirty="0"/>
              <a:t>- </a:t>
            </a:r>
            <a:r>
              <a:rPr lang="ru-RU" dirty="0" err="1"/>
              <a:t>Нера</a:t>
            </a:r>
            <a:endParaRPr lang="ru-RU" dirty="0"/>
          </a:p>
          <a:p>
            <a:pPr algn="ctr"/>
            <a:r>
              <a:rPr lang="ru-RU" dirty="0"/>
              <a:t>2022год.</a:t>
            </a:r>
          </a:p>
        </p:txBody>
      </p:sp>
    </p:spTree>
    <p:extLst>
      <p:ext uri="{BB962C8B-B14F-4D97-AF65-F5344CB8AC3E}">
        <p14:creationId xmlns:p14="http://schemas.microsoft.com/office/powerpoint/2010/main" val="205312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1FEF-EBE3-2DE3-78C3-A50D2A4ED5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4950" y="566738"/>
            <a:ext cx="9601200" cy="1304925"/>
          </a:xfrm>
        </p:spPr>
        <p:txBody>
          <a:bodyPr>
            <a:normAutofit/>
          </a:bodyPr>
          <a:lstStyle/>
          <a:p>
            <a:pPr algn="just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ПРАВИЛА И НОРМЫ САНПИН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BF5DA-9062-373F-18BA-F42816A3D2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4880" y="1737043"/>
            <a:ext cx="9601200" cy="331787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 требованиям СанПин занятия с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использованием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компьютера предполагают для детей 5лет – 10 минут, для детей 6-7 лет - 15 минут. Но если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использовать компьютер только в качестве экрана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то позволяется при необходимости увеличивать занятие на 5 минут, но с обязательной сменой деятельности и </a:t>
            </a:r>
            <a:r>
              <a:rPr lang="ru-RU" b="0" i="0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физминуткой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 В конце занятия обязательно проводится гимнастика для глаз.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Конечно, обязательно проветривание помещения до и после занятия.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Занятия с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использованием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ИКТ проводятся не более 2 – 3 раз в неделю, все занятия проводятся с подгруппой детей. СанПин нам определяет размер экрана 28 дюймов или от 69 см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(для всей группы)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73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49E39-F583-82F0-6DBF-4F577BD8F2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616903"/>
            <a:ext cx="9601200" cy="130333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4A164-6EDD-4D64-24B3-5BC09F2481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1560" y="2007553"/>
            <a:ext cx="9601200" cy="331946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Таким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образом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компьютерных технологий в деятельности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может дать возможность внедрять инновационные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процессы в дошкольное образование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информационные технологии значительно расширят возможности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воспитателей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 специалистов в сфере обучения детей дошкольного возраста. Возможности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современного компьютера позволят наиболее полно и успешно реализовать развитие способностей ребенка.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компьютера в ДОУ может вполне оправдать и принести большую пользу для развития всех сфер личности дошкольника, взаимодействии с родителями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воспитанников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организации деятельности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 ИКТ способствует повышению качества образовательного процесса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оно служит развитию познавательной мотивации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воспитанников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которое ведет к росту их достижений, ключевых компетентностей. В этот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процесс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вовлекаются и родители - начинают активнее участвовать в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групповых проектах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553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E09EAD-9F55-44C7-D2AD-D2A59D6BDF98}"/>
              </a:ext>
            </a:extLst>
          </p:cNvPr>
          <p:cNvSpPr txBox="1"/>
          <p:nvPr/>
        </p:nvSpPr>
        <p:spPr>
          <a:xfrm>
            <a:off x="697088" y="549618"/>
            <a:ext cx="1065953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u="sng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Цель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познакомить коллег с методами и приемами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информационно коммуникационных технологий;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формировать желание коллег оценивать уровень интеграции своей педагогической деятельности в информационную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образовательную среду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анализировать возможности ИКТ;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выбирать 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использовать инструменты ИКТ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электронные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образовательные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ресурсы в соответствии с задачами своей профессиональной педагогической деятельности.</a:t>
            </a:r>
          </a:p>
          <a:p>
            <a:pPr algn="just"/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algn="l"/>
            <a:r>
              <a:rPr lang="ru-RU" b="0" i="0" u="sng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Задачи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ознакомить с основными нормами ИКТ для реализации интеграции и внедрения информационных технологий в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процессы воспитания и обучения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сформировать личностно-ориентированные формы взаимодействия субъектов,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обусловливающие повышение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уровня профессиональной компетентности специалистов и овладение интегрированными способами развития личности ребенка;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обобщение знаний требования ФГОСТ, регламентирующих профессиональную педагогическую деятельность в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условиях ИКТ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довести информацию о соответствующих санитарные правила и нормы.</a:t>
            </a:r>
          </a:p>
          <a:p>
            <a:pPr algn="just"/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0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EA6313-647B-93D4-CBFA-D41BD20C1821}"/>
              </a:ext>
            </a:extLst>
          </p:cNvPr>
          <p:cNvSpPr txBox="1"/>
          <p:nvPr/>
        </p:nvSpPr>
        <p:spPr>
          <a:xfrm>
            <a:off x="629354" y="566678"/>
            <a:ext cx="109304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Применение информационно – коммуникационных технологий в дошкольном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образовании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становится все более актуальным, так как позволяет средствами мультимедиа, в наиболее доступной и привлекательной, игровой форме, достигнуть нового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качества знаний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развивает логическое мышление детей, усиливает творческую составляющую учебного труда, максимально способствуя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повышению качества образования среди дошкольников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использовании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ИКТ в работе не важен стаж работы педагогов 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образование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а важно желание и стремление освоения ИКТ.</a:t>
            </a:r>
          </a:p>
          <a:p>
            <a:endParaRPr lang="ru-RU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2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773469-568A-AA83-F6C9-55F5B440FA78}"/>
              </a:ext>
            </a:extLst>
          </p:cNvPr>
          <p:cNvSpPr txBox="1"/>
          <p:nvPr/>
        </p:nvSpPr>
        <p:spPr>
          <a:xfrm>
            <a:off x="702944" y="566678"/>
            <a:ext cx="108184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 направлениям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sng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информационно-коммуникационных технологий в системе деятельности ДОУ можно поделить на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ИКТ при организации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воспитательно-образовательного процесса с детьми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 ИКТ в процессе взаимодействия ДОУ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(педагога)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с родителями;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 ИКТ в процессе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 организации методической работы с педагогическими кадрами.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F3675-2831-FBF5-CA36-10CE3D5C1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7811" b="11484"/>
          <a:stretch/>
        </p:blipFill>
        <p:spPr>
          <a:xfrm>
            <a:off x="1040130" y="2366724"/>
            <a:ext cx="3615690" cy="2354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BE0B36-45D0-0EBC-5D85-DB2AFE996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82" y="2182416"/>
            <a:ext cx="4141458" cy="2354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FF3F1B-C35D-CD99-C316-BD98EBF4E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98" y="3857445"/>
            <a:ext cx="3139441" cy="2354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6386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AF43F9-7494-46F3-F975-8FC9C46B0BFD}"/>
              </a:ext>
            </a:extLst>
          </p:cNvPr>
          <p:cNvSpPr txBox="1"/>
          <p:nvPr/>
        </p:nvSpPr>
        <p:spPr>
          <a:xfrm>
            <a:off x="862964" y="643741"/>
            <a:ext cx="103498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sng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компьютерных технологий помогает педагогу в работе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привлекать пассивных слушателей к активной деятельности;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делать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образовательную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деятельность более наглядной и интенсивной;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формировать информационную культуру у детей;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активизировать познавательный интерес;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реализовывать личностно-ориентированный и дифференцированный подходы в обучении;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дисциплинировать самого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формировать его интерес к работе;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активизировать мыслительные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процессы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(анализ, синтез, сравнение и др.)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06F725-6B02-2E29-8A9C-485BD15EC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" y="3206114"/>
            <a:ext cx="3009900" cy="2257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A83865-DE02-D825-1B75-0B636C2C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91" y="3015171"/>
            <a:ext cx="3148418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0C314F-7F85-56C1-E762-D271DAA69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77" y="3206114"/>
            <a:ext cx="3148418" cy="23613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80107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EC266A-4BB4-DCA8-327C-329A9F885561}"/>
              </a:ext>
            </a:extLst>
          </p:cNvPr>
          <p:cNvSpPr txBox="1"/>
          <p:nvPr/>
        </p:nvSpPr>
        <p:spPr>
          <a:xfrm>
            <a:off x="1040130" y="566678"/>
            <a:ext cx="976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u="sng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Средства информационно-коммуникативных технологий, применяемые в ДОУ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/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6E3A11-1B9F-7EF7-DAD6-8BA46019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" y="911542"/>
            <a:ext cx="3356610" cy="25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70E41-E6CE-CC2D-61EC-268CF054DA1F}"/>
              </a:ext>
            </a:extLst>
          </p:cNvPr>
          <p:cNvSpPr txBox="1"/>
          <p:nvPr/>
        </p:nvSpPr>
        <p:spPr>
          <a:xfrm>
            <a:off x="2015490" y="3059668"/>
            <a:ext cx="153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Компьютеры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A667A1-CBE0-82D4-B49A-4C83C41B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90" y="911542"/>
            <a:ext cx="3175000" cy="23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80D066-BD14-1660-B043-35D9FA1A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0" y="1208262"/>
            <a:ext cx="27813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8B62668-EA15-7EF3-03DC-93CA470FB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-7298" b="20360"/>
          <a:stretch/>
        </p:blipFill>
        <p:spPr bwMode="auto">
          <a:xfrm>
            <a:off x="1440180" y="3568512"/>
            <a:ext cx="3445510" cy="237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8767C34-45DC-783D-82F0-94EFDD92B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20500"/>
          <a:stretch/>
        </p:blipFill>
        <p:spPr bwMode="auto">
          <a:xfrm>
            <a:off x="4627410" y="3783837"/>
            <a:ext cx="3614408" cy="21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53552E7-18F7-D1E4-30E9-4618CC7B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430" y="3860482"/>
            <a:ext cx="3125487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BEA766-F27A-22C3-8667-4A5C1BB44B0F}"/>
              </a:ext>
            </a:extLst>
          </p:cNvPr>
          <p:cNvSpPr txBox="1"/>
          <p:nvPr/>
        </p:nvSpPr>
        <p:spPr>
          <a:xfrm>
            <a:off x="1263014" y="796975"/>
            <a:ext cx="7600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ПРЕИМУЩЕСТВА ИСПОЛЬЗОВАНИЯ ИКТ В ОБРАЗОВАТЕЛЬНОМ ПРОЦЕССЕ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06B7C-7B39-65A1-E3B6-047EFADC0A42}"/>
              </a:ext>
            </a:extLst>
          </p:cNvPr>
          <p:cNvSpPr txBox="1"/>
          <p:nvPr/>
        </p:nvSpPr>
        <p:spPr>
          <a:xfrm>
            <a:off x="1045844" y="1646367"/>
            <a:ext cx="953833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позволяют увеличить на занятии количество иллюстративного материала;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мультимедийных презентаций обеспечивает наглядность, которая способствует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восприятию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 лучшему запоминанию материала, что очень важно, учитывая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наглядно-образное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мышление детей дошкольного возраста;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одновременно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используется графическая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текстовая, аудиовизуальная информация;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при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использовании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анимации и вставки видеофрагментов возможен показ динамических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процессов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 помощью компьютера можно смоделировать такие жизненные ситуации, которые нельзя или сложно показать на занятии либо увидеть в повседневной жизни (например,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воспроизведение звуков животных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 работу транспорта и т. д.).</a:t>
            </a:r>
          </a:p>
        </p:txBody>
      </p:sp>
    </p:spTree>
    <p:extLst>
      <p:ext uri="{BB962C8B-B14F-4D97-AF65-F5344CB8AC3E}">
        <p14:creationId xmlns:p14="http://schemas.microsoft.com/office/powerpoint/2010/main" val="178116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E28F-EBDD-D140-DF12-9AE3E848A19C}"/>
              </a:ext>
            </a:extLst>
          </p:cNvPr>
          <p:cNvSpPr txBox="1"/>
          <p:nvPr/>
        </p:nvSpPr>
        <p:spPr>
          <a:xfrm>
            <a:off x="4149090" y="638294"/>
            <a:ext cx="476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ПРОБЛЕМЫ</a:t>
            </a:r>
            <a:r>
              <a:rPr lang="ru-RU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CA6CB-8A97-8D7B-238A-D175367173D2}"/>
              </a:ext>
            </a:extLst>
          </p:cNvPr>
          <p:cNvSpPr txBox="1"/>
          <p:nvPr/>
        </p:nvSpPr>
        <p:spPr>
          <a:xfrm>
            <a:off x="765810" y="1527245"/>
            <a:ext cx="102184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При внедрении ИКТ как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«игрушки»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u="sng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встают следующие вопросы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 сколько времени ребенок находится за компьютером, влияние игры на состояние психического и физического здоровья, искусственная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ru-RU" b="0" i="1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аутизация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»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и отказ от коммуникативных отношений, возникновение ранней компьютерной зависимости.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 </a:t>
            </a:r>
            <a:r>
              <a:rPr lang="ru-RU" b="0" i="0" u="sng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При внедрении компьютерных технологий обучения в детских садах возникают трудности экономического характера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 не хватает средств на техническое оснащение помещений, создание локальной сети внутри учреждения, осуществление необходимой технической поддержки, приобретения лицензионного программного обеспечения и прикладных программных средств.</a:t>
            </a:r>
          </a:p>
          <a:p>
            <a:pPr algn="l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 </a:t>
            </a:r>
            <a:r>
              <a:rPr lang="ru-RU" b="0" i="0" u="sng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Остается актуальной проблема профессиональной компетенции педагогов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: необходимо уметь не только пользоваться современной техникой, но и создавать собственные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образовательные ресурсы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быть грамотным пользователем сети Интернет.</a:t>
            </a:r>
          </a:p>
        </p:txBody>
      </p:sp>
    </p:spTree>
    <p:extLst>
      <p:ext uri="{BB962C8B-B14F-4D97-AF65-F5344CB8AC3E}">
        <p14:creationId xmlns:p14="http://schemas.microsoft.com/office/powerpoint/2010/main" val="2665359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F44918-20BA-9579-4753-3F296E4F6671}"/>
              </a:ext>
            </a:extLst>
          </p:cNvPr>
          <p:cNvSpPr txBox="1"/>
          <p:nvPr/>
        </p:nvSpPr>
        <p:spPr>
          <a:xfrm>
            <a:off x="2474594" y="705535"/>
            <a:ext cx="8738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ПРЕИМУЩЕСТВА ИСПОЛЬЗОВАНИЯ ИКТ В РАБОТЕ С РОДИТЕЛЯМИ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5396C-04D9-FB63-4F02-267B04693652}"/>
              </a:ext>
            </a:extLst>
          </p:cNvPr>
          <p:cNvSpPr txBox="1"/>
          <p:nvPr/>
        </p:nvSpPr>
        <p:spPr>
          <a:xfrm>
            <a:off x="925830" y="1230065"/>
            <a:ext cx="104584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минимизация времени доступа к информации субъектов коммуникации;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возможность продемонстрировать любые документы, фотоматериалы;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обеспечение индивидуального подхода к субъекту коммуникации;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оптимальное сочетание индивидуальной работы с групповой;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рост объема информации;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обеспечивает диалог субъектов коммуникации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(электронная почта, форум)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оперативное получение информации;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расширение информационных потоков;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создание электронных газет, журналов;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на родительских </a:t>
            </a:r>
            <a:r>
              <a:rPr lang="ru-RU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собраниях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можно показать в презентации фото различных видов деятельности детей, видеоматериалы и проводить различные консультации с наглядностью;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lang="ru-RU" b="0" i="0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онлайнсультации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специалистов для родителей;</a:t>
            </a:r>
          </a:p>
          <a:p>
            <a:pPr algn="just"/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дистанционное обучение для часто болеющих детей.</a:t>
            </a:r>
          </a:p>
        </p:txBody>
      </p:sp>
    </p:spTree>
    <p:extLst>
      <p:ext uri="{BB962C8B-B14F-4D97-AF65-F5344CB8AC3E}">
        <p14:creationId xmlns:p14="http://schemas.microsoft.com/office/powerpoint/2010/main" val="3246319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</TotalTime>
  <Words>918</Words>
  <Application>Microsoft Office PowerPoint</Application>
  <PresentationFormat>Широкоэкранный</PresentationFormat>
  <Paragraphs>63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Times New Roman</vt:lpstr>
      <vt:lpstr>Натуральные материалы</vt:lpstr>
      <vt:lpstr>Муниципальное бюджетное дошкольное образовательное учреждение «Усть- Нерский детский сад общеразвивающего вида №3 «Сказка» 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И НОРМЫ САНПИН.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«Усть- Нерский детский сад общеразвивающего вида №3 «Сказка»     </dc:title>
  <dc:creator>Сказка</dc:creator>
  <cp:lastModifiedBy>Сказка</cp:lastModifiedBy>
  <cp:revision>1</cp:revision>
  <dcterms:created xsi:type="dcterms:W3CDTF">2022-11-24T02:59:46Z</dcterms:created>
  <dcterms:modified xsi:type="dcterms:W3CDTF">2022-11-24T04:36:25Z</dcterms:modified>
</cp:coreProperties>
</file>