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04" r:id="rId3"/>
    <p:sldId id="306" r:id="rId4"/>
    <p:sldId id="279" r:id="rId5"/>
    <p:sldId id="307" r:id="rId6"/>
    <p:sldId id="280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302" r:id="rId15"/>
    <p:sldId id="298" r:id="rId16"/>
    <p:sldId id="300" r:id="rId17"/>
    <p:sldId id="291" r:id="rId18"/>
    <p:sldId id="301" r:id="rId19"/>
    <p:sldId id="292" r:id="rId20"/>
    <p:sldId id="293" r:id="rId21"/>
    <p:sldId id="294" r:id="rId22"/>
    <p:sldId id="295" r:id="rId23"/>
    <p:sldId id="303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52" y="60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466F8-81E7-4908-BD28-409A431C817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AACAE-D3F4-42FE-96B9-F6279C924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AACAE-D3F4-42FE-96B9-F6279C9244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578295"/>
            <a:ext cx="565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Воспитатель: </a:t>
            </a:r>
            <a:r>
              <a:rPr lang="ru-RU" alt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Винокурова</a:t>
            </a:r>
            <a:r>
              <a:rPr lang="ru-RU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Марфа Дмитриевна</a:t>
            </a:r>
            <a:endParaRPr lang="ru-RU" altLang="en-US" sz="2000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          г</a:t>
            </a:r>
            <a:r>
              <a:rPr lang="ru-RU" altLang="en-US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. </a:t>
            </a:r>
            <a:r>
              <a:rPr lang="ru-RU" altLang="en-US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Усть-Нера</a:t>
            </a:r>
            <a:r>
              <a:rPr lang="ru-RU" altLang="en-US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 2018 г.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Картинки по запросу доб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3845" y="3385820"/>
            <a:ext cx="1172210" cy="11950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738282"/>
            <a:ext cx="7776864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общеразвивающего вида «Сказка»»</a:t>
            </a:r>
          </a:p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ru-RU" altLang="en-US" dirty="0" smtClean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ru-RU" altLang="en-US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«Развитие </a:t>
            </a:r>
            <a:r>
              <a:rPr lang="ru-R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инициативы и самостоятельности у детей дошкольного возраста в условиях реализации </a:t>
            </a:r>
            <a:r>
              <a:rPr lang="ru-RU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ФГОС»</a:t>
            </a:r>
            <a:endParaRPr lang="ru-RU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ru-RU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lvl="0"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0" y="116632"/>
            <a:ext cx="8960486" cy="655272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86702" y="532175"/>
            <a:ext cx="5163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заключительный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196752"/>
            <a:ext cx="6552728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обобщение результатов работы;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вручение подарков малышам;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концерт, чаепитие с малышами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8" name="Picture 4" descr="Картинки по запросу добр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9865" y="3606165"/>
            <a:ext cx="1043940" cy="1064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753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9644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в процессе реализации проекта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Д/и: «Чудесный мешочек», «Прокати мячик», «Угадай», «Постройки из кубиков» « Кто ушел?» «Съедобное- несъедобное» и др.;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Н/и: «Волчки», «Собери пирамидку», «Матрешки», «Бочонки с фигурами» «Рыболов» и др.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«Репка», «Колобок», «Курочка Ряба»,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избушка», «Кот, петух и лиса». «Три медведя» и др.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Сюжетно-ролевые: «Дочки-матери», «Больница», «Строители» и др.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П/И: «Колпачок», « Пузырь»., «Кот и мышки», «Смелые мышки» и др.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Картинки по запросу добр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93096"/>
            <a:ext cx="1028065" cy="1048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93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деятельность:</a:t>
            </a:r>
          </a:p>
          <a:p>
            <a:pPr lvl="0" algn="just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Акции:</a:t>
            </a:r>
          </a:p>
          <a:p>
            <a:pPr lvl="0"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-гуманитарные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(«Скажи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вредной еде»,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сказок», «Азбука светофора»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</a:p>
          <a:p>
            <a:pPr lvl="0"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трудовые: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расчистка участка от снега для малышей, помощь в сборе  игрушек, сопровождение до музыкального или спортивного зала, помощь в  одевании детей на прогулку;</a:t>
            </a:r>
          </a:p>
          <a:p>
            <a:pPr lvl="0"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-Посещение выставки коллекций (дети экскурсоводы); </a:t>
            </a:r>
          </a:p>
          <a:p>
            <a:pPr lvl="0" algn="just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Марофоны добрых дел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изготовление: раскрасок (обучение), подарков к праздникам (Новый год, 23 февраля, 8 марта), концерт для детей.</a:t>
            </a:r>
          </a:p>
        </p:txBody>
      </p:sp>
      <p:pic>
        <p:nvPicPr>
          <p:cNvPr id="16388" name="Picture 4" descr="Картинки по запросу добр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969010" cy="98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8" name="Содержимое 2"/>
          <p:cNvSpPr txBox="1"/>
          <p:nvPr/>
        </p:nvSpPr>
        <p:spPr>
          <a:xfrm>
            <a:off x="1306844" y="188640"/>
            <a:ext cx="7056784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Изготовление книжек-раскрасок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yulia\Desktop\Детский сад\фото\Новая папка\IMG-20171212-WA00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27844" y="836711"/>
            <a:ext cx="7111774" cy="400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4"/>
          <p:cNvSpPr txBox="1"/>
          <p:nvPr/>
        </p:nvSpPr>
        <p:spPr>
          <a:xfrm>
            <a:off x="1115616" y="302180"/>
            <a:ext cx="56886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Подарок к Новому году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900igr.net/up/datai/162737/0003-00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3672408" cy="3661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0" t="14950" r="32380"/>
          <a:stretch/>
        </p:blipFill>
        <p:spPr bwMode="auto">
          <a:xfrm>
            <a:off x="6107225" y="404664"/>
            <a:ext cx="2182336" cy="3661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69" y="116632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3"/>
          <p:cNvSpPr txBox="1"/>
          <p:nvPr/>
        </p:nvSpPr>
        <p:spPr>
          <a:xfrm>
            <a:off x="433117" y="1885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Юные экскурсоводы «Моя коллекция»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yulia\Desktop\Детский сад\фото\Новая папка\IMG-20171204-WA00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980728"/>
            <a:ext cx="7308304" cy="4110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16" y="147223"/>
            <a:ext cx="8784976" cy="661573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4"/>
          <p:cNvSpPr txBox="1"/>
          <p:nvPr/>
        </p:nvSpPr>
        <p:spPr>
          <a:xfrm>
            <a:off x="1403648" y="404664"/>
            <a:ext cx="61206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Играем вместе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yulia\Desktop\Детский сад\фото\фотки\мамин тел\Camera 1\20170512_164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1065055"/>
            <a:ext cx="3690033" cy="2075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ulia\Desktop\Детский сад\фото\фотки\мамин тел\Camera 1\20170418_101346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2" y="1065055"/>
            <a:ext cx="3761305" cy="2115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yulia\Desktop\Детский сад\фото\фотки\мамин тел\Camera 1\20170413_1119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7"/>
          <a:stretch/>
        </p:blipFill>
        <p:spPr bwMode="auto">
          <a:xfrm rot="5400000">
            <a:off x="2966346" y="3564767"/>
            <a:ext cx="2995282" cy="202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5"/>
          <p:cNvSpPr txBox="1"/>
          <p:nvPr/>
        </p:nvSpPr>
        <p:spPr>
          <a:xfrm>
            <a:off x="1403648" y="332656"/>
            <a:ext cx="6624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Театрализованная деятельность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yulia\Desktop\Детский сад\фото\фото сред маски\IMG_1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02008" cy="2534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ulia\Desktop\Детский сад\фото\фото сред маски\IMG_10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28381" r="44811" b="9754"/>
          <a:stretch/>
        </p:blipFill>
        <p:spPr bwMode="auto">
          <a:xfrm>
            <a:off x="4283969" y="1605280"/>
            <a:ext cx="3699832" cy="3716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78" y="170489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6"/>
          <p:cNvSpPr txBox="1"/>
          <p:nvPr/>
        </p:nvSpPr>
        <p:spPr>
          <a:xfrm>
            <a:off x="1979712" y="353359"/>
            <a:ext cx="5811191" cy="82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Благотворительный концерт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yulia\Desktop\Детский сад\фото мои\20180217_171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1740" y="166480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7"/>
          <p:cNvSpPr txBox="1"/>
          <p:nvPr/>
        </p:nvSpPr>
        <p:spPr>
          <a:xfrm>
            <a:off x="1948320" y="233086"/>
            <a:ext cx="5688632" cy="1337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Увлекательное занятие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yulia\Desktop\Детский сад\фото\фото ткатр\20170215_114637(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16822" r="18940" b="9309"/>
          <a:stretch/>
        </p:blipFill>
        <p:spPr bwMode="auto">
          <a:xfrm>
            <a:off x="1474285" y="1052736"/>
            <a:ext cx="5897317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4461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</p:txBody>
      </p:sp>
      <p:pic>
        <p:nvPicPr>
          <p:cNvPr id="16388" name="Picture 4" descr="Картинки по запросу доб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1172210" cy="11950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33265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Актуальность</a:t>
            </a:r>
            <a:r>
              <a:rPr lang="ru-RU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: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завершения дошкольного образования целевыми ориентирами, определенными ФГОС, предусматриваются следующие возрастные характеристики возможности детей: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инициативу и самостоятельность в различных видах деятельности;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себе род занятий, участников по совместной деятельности; ребенок способен к волевым усилиям; пытается самостоятельно придумывать объяснения явлениям природы и поступкам людей; способен к принятию собственных решений. 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я,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инициативности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 решила применить технологию: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волонтёры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Мой проект рассчитан на три года.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61" y="-99392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71801" y="10872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акции</a:t>
            </a:r>
            <a:endParaRPr lang="ru-RU" sz="2800" dirty="0"/>
          </a:p>
        </p:txBody>
      </p:sp>
      <p:pic>
        <p:nvPicPr>
          <p:cNvPr id="6146" name="Picture 2" descr="C:\Users\yulia\Desktop\Детский сад\фото мои\20180319_105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743" y="3342907"/>
            <a:ext cx="3054852" cy="2291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yulia\Desktop\Детский сад\фото Томтор\20170417_093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647538"/>
            <a:ext cx="4115662" cy="2315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yulia\Desktop\Детский сад\фото Томтор\20170512_164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83968" y="3370272"/>
            <a:ext cx="4103457" cy="2308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yulia\Desktop\Детский сад\фото Томтор\20170627_1020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5"/>
          <a:stretch/>
        </p:blipFill>
        <p:spPr bwMode="auto">
          <a:xfrm rot="5400000">
            <a:off x="5678502" y="959919"/>
            <a:ext cx="2816019" cy="200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3"/>
          <p:cNvSpPr txBox="1"/>
          <p:nvPr/>
        </p:nvSpPr>
        <p:spPr>
          <a:xfrm>
            <a:off x="467544" y="116632"/>
            <a:ext cx="8229600" cy="917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Угощение для малышей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yulia\Desktop\Детский сад\фото\Новая папка\IMG-20171204-WA00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7103" y="908720"/>
            <a:ext cx="7069794" cy="397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1"/>
          <p:cNvSpPr txBox="1"/>
          <p:nvPr/>
        </p:nvSpPr>
        <p:spPr>
          <a:xfrm>
            <a:off x="395536" y="-243408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Концерт для малышей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yulia\Desktop\Детский сад\фото\Отчет по кружковой работе - Ярлык\IMG-20171224-WA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20036" r="7447"/>
          <a:stretch/>
        </p:blipFill>
        <p:spPr bwMode="auto">
          <a:xfrm>
            <a:off x="899592" y="764704"/>
            <a:ext cx="2542478" cy="3526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yulia\Desktop\Детский сад\фото\Отчет по кружковой работе - Ярлык\IMG-20171227-WA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3096344" cy="412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Содержимое 3"/>
          <p:cNvGraphicFramePr/>
          <p:nvPr>
            <p:extLst>
              <p:ext uri="{D42A27DB-BD31-4B8C-83A1-F6EECF244321}">
                <p14:modId xmlns:p14="http://schemas.microsoft.com/office/powerpoint/2010/main" val="3379185808"/>
              </p:ext>
            </p:extLst>
          </p:nvPr>
        </p:nvGraphicFramePr>
        <p:xfrm>
          <a:off x="128192" y="1187751"/>
          <a:ext cx="8712968" cy="47615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56484"/>
                <a:gridCol w="4356484"/>
              </a:tblGrid>
              <a:tr h="4416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Малыши: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Дети-волонтеры: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8972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благодарностью относятся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помощи и знакам внимания;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проявляют инициативу в заботе о младших;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054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детей увеличился словарный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запас,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что позволяет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 самостоятельно находить различные пути общения со старшими детьми;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научились решать спорные вопросы и улаживать конфликты;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80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детей появился опыт вежливого выражения своих просьб, чаще зазвучали слова благодарности.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повысился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самоконтроля;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89725">
                <a:tc>
                  <a:txBody>
                    <a:bodyPr/>
                    <a:lstStyle/>
                    <a:p>
                      <a:pPr algn="l"/>
                      <a:endParaRPr lang="ru-RU" sz="1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объективной стала оценка детьми своих возможностей;</a:t>
                      </a:r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8972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стали более самостоятельными  и инициативными.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/>
          <p:nvPr/>
        </p:nvSpPr>
        <p:spPr>
          <a:xfrm>
            <a:off x="611560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результате: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3835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55320" y="484505"/>
            <a:ext cx="80886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Учить человека делать добро надо как можно раньше, с самого детства. Мы не знаем, кем станут в будущем наши выпускники, но хочется верить, что они всегда будут делать добро, потому что растут неравнодушными людьми.</a:t>
            </a:r>
            <a:endParaRPr lang="ru-RU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картинки добров\img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Содержимое 2"/>
          <p:cNvSpPr txBox="1"/>
          <p:nvPr/>
        </p:nvSpPr>
        <p:spPr>
          <a:xfrm>
            <a:off x="539552" y="0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 в ДОУ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одна из новых форм общения в детской среде - от сверстника к сверстнику. Ведь из уст маленького человека любые советы и установки звучат более убедительно и доходчиво.</a:t>
            </a:r>
          </a:p>
          <a:p>
            <a:pPr algn="just"/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прежде всего инициатива. У детей начинает формироваться активная жизненная позиция, желание и умение по возможности помогать тем, кто нуждается в помощи, получая взамен внутреннее удовлетворение.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4" descr="Картинки по запросу добр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437112"/>
            <a:ext cx="1005577" cy="1025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54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Содержимое 2"/>
          <p:cNvSpPr txBox="1"/>
          <p:nvPr/>
        </p:nvSpPr>
        <p:spPr>
          <a:xfrm>
            <a:off x="179705" y="260350"/>
            <a:ext cx="8352155" cy="4392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характеризуется, как период  сензитивности, для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всех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функций, определенных жизненных качеств: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- ответственности;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-инициативности; 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милосердия;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- умение общаться с разными социальными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группами людей;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- личностный позитивизм.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Это и послужило стимулом для создания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движения в детском саду. </a:t>
            </a:r>
          </a:p>
        </p:txBody>
      </p:sp>
      <p:pic>
        <p:nvPicPr>
          <p:cNvPr id="16388" name="Picture 4" descr="Картинки по запросу добр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1222375" cy="1245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1"/>
          <p:cNvSpPr txBox="1"/>
          <p:nvPr/>
        </p:nvSpPr>
        <p:spPr>
          <a:xfrm>
            <a:off x="251520" y="188640"/>
            <a:ext cx="8661648" cy="437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Принципы волонтёрской деятельности: </a:t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1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1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Принцип самостоятельности и инициативности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(выбирать любой вид добровольческой деятельности, вносить предложения при обсуждении различных видов деятельности);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7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kumimoji="0" lang="ru-RU" sz="27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ринцип</a:t>
            </a:r>
            <a: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толерантности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(равный обучает равного);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7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kumimoji="0" lang="ru-RU" sz="27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ринцип</a:t>
            </a:r>
            <a: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личностного роста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(будь образцом для окружающих).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4" descr="Картинки по запросу добр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77072"/>
            <a:ext cx="1207760" cy="123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3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2"/>
          <p:cNvSpPr txBox="1"/>
          <p:nvPr/>
        </p:nvSpPr>
        <p:spPr>
          <a:xfrm>
            <a:off x="251520" y="260350"/>
            <a:ext cx="8640960" cy="4248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«Делай добро и оно к тебе вернется»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(технология «Дети-волонтеры»)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морально - нравственные качества личности дошкольников через вовлечение их в волонтерскую деятельность.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ru-RU" sz="2000" b="1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Задачи: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20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sz="22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расширить представления о волонтерском движении у  детей </a:t>
            </a:r>
            <a:r>
              <a:rPr lang="ru-RU" sz="22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5-7 </a:t>
            </a:r>
            <a:r>
              <a:rPr lang="ru-RU" sz="22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лет;</a:t>
            </a:r>
            <a:r>
              <a:rPr lang="ru-RU" sz="22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педагогов детского сада, родителей воспитанников;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22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овладение практическими навыками волонтерского движения всех участников образовательного процесса;</a:t>
            </a:r>
          </a:p>
          <a:p>
            <a:pPr marL="342900" marR="0" lvl="0" indent="-342900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учить детей оказывать помощь тем, кто в ней нуждается;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2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воспитывать у детей самостоятельность, инициативность, ответственность, доброжелательность;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2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способствовать раскрепощению, самораскрытию, творческому самовыражению личности ребенка.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4" descr="Картинки по запросу добр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365104"/>
            <a:ext cx="1246242" cy="1270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99309" y="362922"/>
            <a:ext cx="71287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кции: </a:t>
            </a:r>
          </a:p>
          <a:p>
            <a:pPr lvl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-гуманитарные;</a:t>
            </a:r>
          </a:p>
          <a:p>
            <a:pPr lvl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-трудовые;</a:t>
            </a:r>
          </a:p>
          <a:p>
            <a:pPr lvl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-экологические.</a:t>
            </a:r>
          </a:p>
          <a:p>
            <a:pPr lvl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арафоны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добрых дел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Картинки по запросу добр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509120"/>
            <a:ext cx="1156970" cy="1179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7530"/>
            <a:ext cx="8784976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подготовительный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обсуждение, предварительная работа с детьми, родителями;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необходимых условий для реализации проекта (развивающая предметно-пространственная среда, атрибутика);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планирование работы.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Картинки по запросу добр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77072"/>
            <a:ext cx="1202918" cy="1226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для презентаци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7530"/>
            <a:ext cx="8928992" cy="646271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8136904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 - основной (практический)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образовательную деятельность технологии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«Дети – волонтеры»</a:t>
            </a:r>
          </a:p>
        </p:txBody>
      </p:sp>
      <p:pic>
        <p:nvPicPr>
          <p:cNvPr id="16388" name="Picture 4" descr="Картинки по запросу добр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1444294" cy="147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614</Words>
  <Application>Microsoft Office PowerPoint</Application>
  <PresentationFormat>Экран (4:3)</PresentationFormat>
  <Paragraphs>115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yulia</cp:lastModifiedBy>
  <cp:revision>198</cp:revision>
  <dcterms:created xsi:type="dcterms:W3CDTF">2017-04-09T12:59:00Z</dcterms:created>
  <dcterms:modified xsi:type="dcterms:W3CDTF">2018-04-28T04:12:09Z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1049-10.2.0.5820</vt:lpwstr>
  </property>
</Properties>
</file>