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2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6" autoAdjust="0"/>
  </p:normalViewPr>
  <p:slideViewPr>
    <p:cSldViewPr>
      <p:cViewPr varScale="1">
        <p:scale>
          <a:sx n="92" d="100"/>
          <a:sy n="92" d="100"/>
        </p:scale>
        <p:origin x="509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hahtinsklib.kz/files/userfiles/news/2016/f8/skazka/drop_wat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1835150" y="1830303"/>
            <a:ext cx="67691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работе по экологическому воспитанию в средней группе «Алладин»</a:t>
            </a: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468313" y="6092825"/>
            <a:ext cx="8135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800" dirty="0"/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Алексеева Е.А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0134" y="287299"/>
            <a:ext cx="68481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/>
              <a:t>«</a:t>
            </a:r>
            <a:r>
              <a:rPr lang="ru-RU" dirty="0" err="1"/>
              <a:t>Усть-Нерский</a:t>
            </a:r>
            <a:r>
              <a:rPr lang="ru-RU" dirty="0"/>
              <a:t> детский сад  общеразвивающего вида  с приоритетным осуществлением деятельности по познавательно-речевому развитию детей №3 «Сказка»»</a:t>
            </a:r>
          </a:p>
        </p:txBody>
      </p:sp>
    </p:spTree>
    <p:extLst>
      <p:ext uri="{BB962C8B-B14F-4D97-AF65-F5344CB8AC3E}">
        <p14:creationId xmlns:p14="http://schemas.microsoft.com/office/powerpoint/2010/main" val="382836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hahtinsklib.kz/files/userfiles/news/2016/f8/skazka/drop_wat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" y="-51291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107504" y="293688"/>
            <a:ext cx="82089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Нами был организован экологический проект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«Огород на подоконнике»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приняли участие дети нашей группы, а так же родители. Цель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формировать знания детей о том, как ухаживать за растениями в комнатных условиях, формировать у детей осознанно – правильное отношение к природным явлениям и объектам, воспитывать бережное отношение к своему труду.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3DC29B-BBAD-4BD3-9C85-925B9F86F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6370" y="4626156"/>
            <a:ext cx="2465787" cy="1851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3D9473-43B6-4866-981C-4998E4C28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3125" y="4493140"/>
            <a:ext cx="3292435" cy="2284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6DB7FD-7EE4-4183-A2AB-F7A51B838E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567623" y="2018734"/>
            <a:ext cx="2621507" cy="1969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74CCD0-3000-4550-9E38-7BC3B2E868E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5" y="4221088"/>
            <a:ext cx="2703712" cy="219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C36FC6-F658-4ADF-BE80-FB0F8C7352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41" y="1907519"/>
            <a:ext cx="2563100" cy="1920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841A0E-DA20-4773-8B61-CEF9EEE202EA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457" y="1617127"/>
            <a:ext cx="3712759" cy="2808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6551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hahtinsklib.kz/files/userfiles/news/2016/f8/skazka/drop_wat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1"/>
          <p:cNvSpPr txBox="1">
            <a:spLocks noChangeArrowheads="1"/>
          </p:cNvSpPr>
          <p:nvPr/>
        </p:nvSpPr>
        <p:spPr bwMode="auto">
          <a:xfrm>
            <a:off x="323528" y="260350"/>
            <a:ext cx="756158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приобретали семена, землю, контейнеры, готовили инвентарь. Подбирали художественную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стихи, загадки, сказки, пословицы, поговорки, рассказы, игры, иллюстрации по данной теме. Вместе с детьми сажали семена, наблюдали за ростом растений, проводили опыты, эксперименты. Устанавливали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растения - земля, растения - вода, растения - человек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196FDC-4A58-47D5-9886-0A5BF9885A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24102"/>
            <a:ext cx="7539914" cy="4241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937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hahtinsklib.kz/files/userfiles/news/2016/f8/skazka/drop_wat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1"/>
          <p:cNvSpPr txBox="1">
            <a:spLocks noChangeArrowheads="1"/>
          </p:cNvSpPr>
          <p:nvPr/>
        </p:nvSpPr>
        <p:spPr bwMode="auto">
          <a:xfrm>
            <a:off x="179512" y="476672"/>
            <a:ext cx="849694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у детей средней группы сформировались представления о том, как можно вырастить растения. Что для их развития необходимы такие факторы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тепло, почва, вода, солнечный свет, воздух. Закрепили свои знания об овощных культурах, у детей появилось желание самим выращивать растения из семян.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DE8020-DB55-4148-AD4F-B877177CF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2060848"/>
            <a:ext cx="4786268" cy="3591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FB6B73D-FB7F-425F-9C16-7B9BE6E34ECB}"/>
              </a:ext>
            </a:extLst>
          </p:cNvPr>
          <p:cNvSpPr/>
          <p:nvPr/>
        </p:nvSpPr>
        <p:spPr>
          <a:xfrm>
            <a:off x="251520" y="2274838"/>
            <a:ext cx="3456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Диагностическое обследование на начало года.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– 0%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– 45%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– 55%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Диагностическое обследование на конец года.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– 50%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– 50%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– 0%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126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hahtinsklib.kz/files/userfiles/news/2016/f8/skazka/drop_wat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3059832" y="329363"/>
            <a:ext cx="428533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800" dirty="0"/>
              <a:t> </a:t>
            </a:r>
            <a:r>
              <a:rPr lang="ru-RU" altLang="ru-RU" b="1" dirty="0">
                <a:latin typeface="Bookman Old Style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altLang="ru-RU" b="1" dirty="0">
                <a:latin typeface="Bookman Old Style" pitchFamily="18" charset="0"/>
              </a:rPr>
              <a:t>:</a:t>
            </a: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467545" y="1772816"/>
            <a:ext cx="832384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ребёнка богатого внутреннего мира и системы ценностных отношений к природе, её животному и растительному миру, развитие внутренней потребности любви к природе и, как следствие, бережного отношения к ней, воспитание у ребёнка культуры </a:t>
            </a:r>
            <a:r>
              <a:rPr lang="ru-RU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природолюбия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326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hahtinsklib.kz/files/userfiles/news/2016/f8/skazka/drop_wat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2198387" y="248161"/>
            <a:ext cx="6769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800" dirty="0"/>
              <a:t> </a:t>
            </a:r>
            <a:r>
              <a:rPr lang="ru-RU" altLang="ru-RU" b="1" dirty="0">
                <a:latin typeface="Bookman Old Style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:</a:t>
            </a: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395536" y="1412776"/>
            <a:ext cx="824760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kern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подготовки к обучению основам экологии, </a:t>
            </a:r>
            <a:r>
              <a:rPr lang="ru-RU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основопользования</a:t>
            </a:r>
            <a:r>
              <a:rPr 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Общение должно быть выстроено так, чтобы дети на живых примерах и образах поведения активно приобретали личный опыт приобщения к основам экологической культуры;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Сформировать у детей представления о необходимости бережного и созидательного отношения к природе через различные виды деятельности: познавательную, ценностно-ориентированную, творческую, коммуникативную. </a:t>
            </a:r>
          </a:p>
          <a:p>
            <a:endParaRPr lang="ru-RU" altLang="ru-RU" sz="2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71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hahtinsklib.kz/files/userfiles/news/2016/f8/skazka/drop_wat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Box 4"/>
          <p:cNvSpPr txBox="1">
            <a:spLocks noChangeArrowheads="1"/>
          </p:cNvSpPr>
          <p:nvPr/>
        </p:nvSpPr>
        <p:spPr bwMode="auto">
          <a:xfrm>
            <a:off x="755576" y="260351"/>
            <a:ext cx="79928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дошкольниками по экологическому воспитанию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обучению я  использовала интегрированный подход, предполагающий взаимосвязь исследовательской деятельности, изобразительной деятельности, игры, театральной деятельности, литературы, моделирования, просмотра телепередач, экскурсий, а также организации самостоятельной деятельности детей, т. е.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экологизацию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различных видов деятельности ребенка.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почти каждая тема по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подкреплялась разными видами деятельности и крупица за крупицей в детские сердца закладывается гуманное отношение к природе.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E8F1C1-AE39-4306-A70B-A89D9EA4E90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5694" y="2981117"/>
            <a:ext cx="3261031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58A12A-A5E5-47B4-A563-59192B88439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91660" y="3057007"/>
            <a:ext cx="319226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3F2175-7547-4FB2-9A93-C2D5A0BE7B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840" y="3212975"/>
            <a:ext cx="2875376" cy="2161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974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hahtinsklib.kz/files/userfiles/news/2016/f8/skazka/drop_wat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827584" y="260350"/>
            <a:ext cx="7200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благодаря телевидению, компьютеру и книгам дети больше узнают о разнообразных объектах и явлениях природы, у них возникают разные вопросы об окружающем мире. Поэтому я старалась сочетать разные формы и методы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экологического образования детей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чтобы, с одной стороны, ответить на интересующие детей вопросы и удовлетворить их любопытство. А с другой - обеспечить усвоение ими необходимых знаний. 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70EEC3-3915-4A7A-8297-091F8F0B6A0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96" y="2420888"/>
            <a:ext cx="3528392" cy="3191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D71753-D8F0-4C54-BE12-185EC198019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3528392" cy="3263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98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hahtinsklib.kz/files/userfiles/news/2016/f8/skazka/drop_wat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3" y="-6209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215900" y="138113"/>
            <a:ext cx="8244532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800" dirty="0"/>
              <a:t>   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интересной мыслительной деятельности мне помогли нетрадиционные формы и методы — мультимедийные презентации, слайды, видеоклипы,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сказки и 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же знания о природе,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знания дети получают на занятиях.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были построены на принципах развивающего обучения и направлены на развитие личности ребёнка в целом (умение сравнивать и обобщать собственные наблюдения, видеть и понимать красоту окружающей природы, а также на совершенствование речи дошкольников, их мышления, творческих способностей, культуры чувств.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800" b="1" dirty="0">
              <a:latin typeface="Bookman Old Style" pitchFamily="18" charset="0"/>
            </a:endParaRPr>
          </a:p>
        </p:txBody>
      </p:sp>
      <p:sp>
        <p:nvSpPr>
          <p:cNvPr id="21512" name="AutoShape 4" descr="http://maiak-aya.ucoz.ru/_nw/1/8421261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1513" name="AutoShape 6" descr="https://im0-tub-ru.yandex.net/i?id=95250c689c814a634dd85eff77434ace&amp;n=13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8CE9CB-97D2-48FD-91A0-D9CAE4941E2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908102"/>
            <a:ext cx="3259212" cy="2537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32AF3F-0BFB-4408-9AFB-F3DCCD74E2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324" y="2884086"/>
            <a:ext cx="3376398" cy="2537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7849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hahtinsklib.kz/files/userfiles/news/2016/f8/skazka/drop_wat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15875"/>
            <a:ext cx="91503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68300" y="168275"/>
            <a:ext cx="744406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b="1" dirty="0">
                <a:latin typeface="Bookman Old Style" pitchFamily="18" charset="0"/>
              </a:rPr>
              <a:t>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в обучении отдаётся не простому запоминанию и не механическому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воспроизведению знаний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пониманию и оценке происходящего, совместной практической деятельности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и детей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важнейших условий решения задач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на мой взгляд, является организация развивающей предметной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имеется как традиционный уголок природы, так и уголок экспериментирования.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800" b="1" dirty="0">
              <a:latin typeface="Bookman Old Style" pitchFamily="18" charset="0"/>
            </a:endParaRPr>
          </a:p>
        </p:txBody>
      </p:sp>
      <p:sp>
        <p:nvSpPr>
          <p:cNvPr id="22533" name="AutoShape 4" descr="http://maiak-aya.ucoz.ru/_nw/1/8421261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2534" name="AutoShape 6" descr="https://im0-tub-ru.yandex.net/i?id=95250c689c814a634dd85eff77434ace&amp;n=13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6D0863-9375-4121-B569-BE1B5A0E74A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8131" y="2781687"/>
            <a:ext cx="4556873" cy="3259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3FDE5B-7C64-460B-B09E-9DBC7BAB7BF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17935" y="2642904"/>
            <a:ext cx="4556871" cy="3536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935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hahtinsklib.kz/files/userfiles/news/2016/f8/skazka/drop_wat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251520" y="82550"/>
            <a:ext cx="8784976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особенность уголка природы – его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непосредственная близость к детям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позволяет организовать различную деятельность на протяжение всего учебного года. В нашем уголке природы собрано много разнообразных комнатных растений. Дети знакомятся со специфическими потребностями растений в разных климатических зонах, учатся находить существенные признаки их приспособления к жизни, определяют способы ухода за ними.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Организуя деятельность по уходу за растениями, я делаю акцент на необходимость заботы о них, помощи им, объясняю детям, что ухаживать за растениями надо не для себя, а для них: они живые и нуждаются в нашей заботе.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CFFF8F-A249-4387-B78C-D21738FC3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2060848"/>
            <a:ext cx="3323871" cy="4417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1685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hahtinsklib.kz/files/userfiles/news/2016/f8/skazka/drop_wat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Box 3"/>
          <p:cNvSpPr txBox="1">
            <a:spLocks noChangeArrowheads="1"/>
          </p:cNvSpPr>
          <p:nvPr/>
        </p:nvSpPr>
        <p:spPr bwMode="auto">
          <a:xfrm>
            <a:off x="611560" y="260648"/>
            <a:ext cx="7704856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экологического развития детей во многом определяется степенью экологической грамотностью их родителей. Поэтому немаловажное значение имеет просвещение в области охраны окружающей среды. Родители активны, помогают нам, они отзываются на любые просьбы. Так, например, папы принимают участие в изготовлении кормушек для птиц, которые мы с детьми развешиваем в зимний период на территории детского сада. А мамы активно участвовали в выставке «осенняя, зимняя фантазия». </a:t>
            </a:r>
          </a:p>
          <a:p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проведены беседы с детьми на тему: «Помоги птицам зимой», чтение художественной литературы по теме, знакомство с народными приметами, связанными с поведением птиц, выставка рисунков.</a:t>
            </a:r>
          </a:p>
          <a:p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 родители узнали, что кормушки можно изготавливать из самых различных материалов: из пакетов из-под молочных продуктов; из пластиковых бутылок, укреплённых вверх дном, чтобы зерно постепенно высыпалось на подставку. Кормушки должны содержаться в чистоте, чтобы не стать источником болезни. </a:t>
            </a:r>
          </a:p>
          <a:p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C5F5DD-EFEC-44C8-9D24-49515BDA307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72" y="3644452"/>
            <a:ext cx="2194560" cy="164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DC7205-E37C-43D0-8F1E-991DE243854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62603" y="5435152"/>
            <a:ext cx="1638300" cy="134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2E497E-EFE3-4CE6-BFFD-74E401CFAE9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598" y="3802897"/>
            <a:ext cx="3428524" cy="255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88E47C-265C-478F-965F-0EA85BCD6A6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051" y="5072026"/>
            <a:ext cx="2184400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C64C5B-74FE-44FD-87D3-4E5B24E1A9AA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25" y="3644452"/>
            <a:ext cx="1925452" cy="1331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3E4C33-E207-493B-8C47-69A83154FCC5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49692" y="3856887"/>
            <a:ext cx="1798320" cy="134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43338F-70C2-4479-82B7-6C5B9A1A3F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665274" y="5316363"/>
            <a:ext cx="1798320" cy="134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17676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911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yulia</dc:creator>
  <cp:lastModifiedBy>Vika Alexeeva</cp:lastModifiedBy>
  <cp:revision>28</cp:revision>
  <dcterms:created xsi:type="dcterms:W3CDTF">2018-04-26T00:30:17Z</dcterms:created>
  <dcterms:modified xsi:type="dcterms:W3CDTF">2019-05-20T00:26:33Z</dcterms:modified>
</cp:coreProperties>
</file>