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8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4630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30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7182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294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821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56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18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52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7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40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6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12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9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AFD31-8C76-4624-B1BF-820C4DB3D0A8}" type="datetimeFigureOut">
              <a:rPr lang="ru-RU" smtClean="0"/>
              <a:t>04.10.2022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B3B09D-48E0-4E8B-8EC7-FF231DF21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C3163BC-6089-EAAB-48DA-6D057984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5764"/>
            <a:ext cx="10515600" cy="1325563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Нерский детский сад общеразвивающего вида №3 «Сказка»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0272E63-93B5-E6C4-5552-247AB7AF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56" y="666309"/>
            <a:ext cx="12045244" cy="536195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канун праздника Дня пожилых людей , 30 сентября в дошкольном учреждении прошла акция. В ней приняли участие 27 детей. Воспитатели провели мастер- класс по изготовлению поздравительных открыток, которые дети потом вручили своим дедушкам и бабушкам.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6F89A4-A246-BBC0-F90E-9A9264E5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1" y="2370665"/>
            <a:ext cx="3785541" cy="283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0C221E-87E9-D0A2-A792-4A115175E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61" y="2370665"/>
            <a:ext cx="2677881" cy="2802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7E78FA-EDD6-4FB7-26A0-0A4075EA7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15" y="2385798"/>
            <a:ext cx="3575194" cy="268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397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9C026F4-769B-11A9-CEA4-61761FE2AB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1950" y="166688"/>
            <a:ext cx="11830050" cy="4351337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беседы на тему: «Старость нужно уважать». Дети в свою очередь рассказали о своих любимых бабушках и дедушках. С большим интересом дети слушали произведения художественной литературы.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 оформили фотовыставку «Бабушка рядышком с дедушкой».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2CD9E4-E90F-78A9-6D26-E730083D0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9056">
            <a:off x="910674" y="1971537"/>
            <a:ext cx="1179886" cy="15731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728ED8-5B7E-90FD-6C81-3B9716ABA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1" r="22561"/>
          <a:stretch/>
        </p:blipFill>
        <p:spPr>
          <a:xfrm rot="20439056">
            <a:off x="9497308" y="1995375"/>
            <a:ext cx="1216446" cy="16635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C25F14-AFC8-7C87-49C3-763E3ED01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r="6877"/>
          <a:stretch/>
        </p:blipFill>
        <p:spPr>
          <a:xfrm rot="20439056">
            <a:off x="1062965" y="4032508"/>
            <a:ext cx="1344980" cy="17933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41F0CB-5EDF-315D-C272-30100E894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6" r="27386"/>
          <a:stretch/>
        </p:blipFill>
        <p:spPr>
          <a:xfrm rot="20439056">
            <a:off x="2937128" y="3979723"/>
            <a:ext cx="1298501" cy="17313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C33D40-A591-0211-A29B-4CF2C6CD6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11389"/>
          <a:stretch/>
        </p:blipFill>
        <p:spPr>
          <a:xfrm rot="20439056">
            <a:off x="4768279" y="3956965"/>
            <a:ext cx="1312117" cy="174948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9C7DDB-13A6-CE8E-64DD-0697CDCA1D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39056">
            <a:off x="2512613" y="2004611"/>
            <a:ext cx="1189748" cy="1586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33D492-A874-3867-EE7E-111EAF69C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39056">
            <a:off x="4165734" y="1969474"/>
            <a:ext cx="1286551" cy="1715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6ED41C-714C-F998-90D2-5ACCD572CF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 rot="20439056">
            <a:off x="5945350" y="1996424"/>
            <a:ext cx="1202028" cy="16027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173DE1-943A-F76D-A9C4-74C1696C1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39056">
            <a:off x="7654881" y="1952020"/>
            <a:ext cx="1150198" cy="15335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425242-B2AA-67B6-5537-822153A20C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 b="12448"/>
          <a:stretch/>
        </p:blipFill>
        <p:spPr>
          <a:xfrm rot="20439056">
            <a:off x="6502361" y="4019968"/>
            <a:ext cx="1247014" cy="1662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D996B15-10A4-808A-F7FA-B60EF43B65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39056">
            <a:off x="8257274" y="3948631"/>
            <a:ext cx="1247014" cy="1662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84A41C-C124-D540-1DAE-9008D53ADA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7" b="18167"/>
          <a:stretch/>
        </p:blipFill>
        <p:spPr>
          <a:xfrm rot="20439056">
            <a:off x="10006188" y="4014047"/>
            <a:ext cx="1247014" cy="1662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058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7F861-E338-D521-EC85-75396671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118426" cy="616839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заключение акции ребята побывали в ассорти- театре, где были представлены отрывки из сказок на тему «Жили –были дед да баба…»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BB4951-6BA2-F116-118E-715208B46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1" y="1632584"/>
            <a:ext cx="3021463" cy="2266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987583-DA62-488F-83F2-03806E11B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97" y="1633438"/>
            <a:ext cx="3536683" cy="2266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8FC215-29A1-434D-DFFE-1152888FC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61" y="1555749"/>
            <a:ext cx="3123909" cy="2342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027238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</TotalTime>
  <Words>124</Words>
  <Application>Microsoft Office PowerPoint</Application>
  <PresentationFormat>Широкоэкранный</PresentationFormat>
  <Paragraphs>5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Times New Roman</vt:lpstr>
      <vt:lpstr>Trebuchet MS</vt:lpstr>
      <vt:lpstr>Wingdings 3</vt:lpstr>
      <vt:lpstr>Аспект</vt:lpstr>
      <vt:lpstr>Муниципальное бюджетное дошкольное образовательное учреждение «Усть- Нерский детский сад общеразвивающего вида №3 «Сказка»</vt:lpstr>
      <vt:lpstr>Презентация PowerPoint</vt:lpstr>
      <vt:lpstr>В заключение акции ребята побывали в ассорти- театре, где были представлены отрывки из сказок на тему «Жили –были дед да баба…»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«Усть- Нерский детский сад общеразвивающего вида №3 «Сказка»</dc:title>
  <dc:creator>Сказка</dc:creator>
  <cp:lastModifiedBy>Сказка</cp:lastModifiedBy>
  <cp:revision>1</cp:revision>
  <dcterms:created xsi:type="dcterms:W3CDTF">2022-10-04T03:05:48Z</dcterms:created>
  <dcterms:modified xsi:type="dcterms:W3CDTF">2022-10-04T04:07:02Z</dcterms:modified>
</cp:coreProperties>
</file>