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ЕМЕЛЬЯНОВА ОЛЬГА АНАТОЛЬЕВНА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sz="1800" b="0" i="0" u="none" strike="noStrike" dirty="0" err="1">
                <a:solidFill>
                  <a:schemeClr val="accent3">
                    <a:lumMod val="50000"/>
                  </a:schemeClr>
                </a:solidFill>
                <a:effectLst/>
                <a:latin typeface="+mj-lt"/>
              </a:rPr>
              <a:t>Торезкое</a:t>
            </a:r>
            <a:r>
              <a:rPr lang="ru-RU" sz="18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+mj-lt"/>
              </a:rPr>
              <a:t> медучилище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,</a:t>
            </a:r>
            <a:r>
              <a:rPr lang="ru-RU" sz="18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+mj-lt"/>
              </a:rPr>
              <a:t> 2006 год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медицинская сестра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СЗД 2020г.</a:t>
            </a: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Педстаж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2 года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FF04FB-B94F-B6BF-A36B-4D9218AFE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4" t="5827" r="12772" b="17918"/>
          <a:stretch/>
        </p:blipFill>
        <p:spPr>
          <a:xfrm>
            <a:off x="685799" y="1433513"/>
            <a:ext cx="3417572" cy="44583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98480"/>
              </p:ext>
            </p:extLst>
          </p:nvPr>
        </p:nvGraphicFramePr>
        <p:xfrm>
          <a:off x="1416685" y="1310640"/>
          <a:ext cx="8128000" cy="1381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284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5725160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2022г.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11667"/>
              </p:ext>
            </p:extLst>
          </p:nvPr>
        </p:nvGraphicFramePr>
        <p:xfrm>
          <a:off x="415289" y="795020"/>
          <a:ext cx="11361419" cy="5684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5498598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2690553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"Взаимодействие с родителями воспитанников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НОЧУОДПО "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Актион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-МЦФЭР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переподготовка "Воспитатель дошкольного образования-"Воспитатель детей дошкольного возраста"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Московский институт профессиональной переподготовки и повышения квалификации педагогов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540ч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84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защиты детей от видов информации, распространяемой посредством сети "Интернет", причиняющий вред здоровью и развитию детей»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 г. 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организациях"-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Безопасное использование сайтов в сети «Интернет» в образовательном процессе в целях обучения и воспитания обучающихся в образовательной организации»,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 . 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«Основы обеспечения информационной безопасности детей»,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2022г.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сопровождения"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72ч.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1554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</TotalTime>
  <Words>249</Words>
  <Application>Microsoft Office PowerPoint</Application>
  <PresentationFormat>Широкоэкранный</PresentationFormat>
  <Paragraphs>45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Легкий дым</vt:lpstr>
      <vt:lpstr>ЕМЕЛЬЯНОВА ОЛЬГА АНАТОЛЬЕВНА</vt:lpstr>
      <vt:lpstr>Награды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7</cp:revision>
  <dcterms:created xsi:type="dcterms:W3CDTF">2022-11-25T06:34:46Z</dcterms:created>
  <dcterms:modified xsi:type="dcterms:W3CDTF">2022-11-27T05:17:58Z</dcterms:modified>
</cp:coreProperties>
</file>