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74B2-4F81-4E2C-89C6-65A49EEF756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8847516-A7A8-4F12-9B1C-7352BB31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2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74B2-4F81-4E2C-89C6-65A49EEF756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847516-A7A8-4F12-9B1C-7352BB31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5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74B2-4F81-4E2C-89C6-65A49EEF756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847516-A7A8-4F12-9B1C-7352BB3194C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818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74B2-4F81-4E2C-89C6-65A49EEF756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847516-A7A8-4F12-9B1C-7352BB31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083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74B2-4F81-4E2C-89C6-65A49EEF756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847516-A7A8-4F12-9B1C-7352BB3194C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9865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74B2-4F81-4E2C-89C6-65A49EEF756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847516-A7A8-4F12-9B1C-7352BB31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39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74B2-4F81-4E2C-89C6-65A49EEF756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7516-A7A8-4F12-9B1C-7352BB31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72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74B2-4F81-4E2C-89C6-65A49EEF756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7516-A7A8-4F12-9B1C-7352BB31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74B2-4F81-4E2C-89C6-65A49EEF756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7516-A7A8-4F12-9B1C-7352BB31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2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74B2-4F81-4E2C-89C6-65A49EEF756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847516-A7A8-4F12-9B1C-7352BB31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64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74B2-4F81-4E2C-89C6-65A49EEF756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847516-A7A8-4F12-9B1C-7352BB31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4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74B2-4F81-4E2C-89C6-65A49EEF756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847516-A7A8-4F12-9B1C-7352BB31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71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74B2-4F81-4E2C-89C6-65A49EEF756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7516-A7A8-4F12-9B1C-7352BB31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8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74B2-4F81-4E2C-89C6-65A49EEF756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7516-A7A8-4F12-9B1C-7352BB31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89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74B2-4F81-4E2C-89C6-65A49EEF756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47516-A7A8-4F12-9B1C-7352BB31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89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74B2-4F81-4E2C-89C6-65A49EEF756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847516-A7A8-4F12-9B1C-7352BB31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7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74B2-4F81-4E2C-89C6-65A49EEF756E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8847516-A7A8-4F12-9B1C-7352BB31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7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BBDAE50-CBBD-4B25-8821-FAC80AC20D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ПАВЛЕНКО ЕЛЕНА ВАЛЕНТИНОВНА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E07A09B1-D775-4A20-7E02-BD8898AF51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43125" y="1433513"/>
            <a:ext cx="10048875" cy="4933950"/>
          </a:xfrm>
        </p:spPr>
        <p:txBody>
          <a:bodyPr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МУЗЫКАЛЬНЫЙ РУКОВОДИТЕЛЬ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416CD4-5F05-7E77-0153-53C83B0AE89B}"/>
              </a:ext>
            </a:extLst>
          </p:cNvPr>
          <p:cNvSpPr txBox="1"/>
          <p:nvPr/>
        </p:nvSpPr>
        <p:spPr>
          <a:xfrm>
            <a:off x="5645175" y="2019048"/>
            <a:ext cx="7386038" cy="21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Образование: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высшее</a:t>
            </a:r>
          </a:p>
          <a:p>
            <a:pPr>
              <a:lnSpc>
                <a:spcPct val="150000"/>
              </a:lnSpc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Московский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гос.университет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им. Шолохова, 2011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Специальность :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Музыкальный руководитель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Квалификационная категория: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высшая-2018г.</a:t>
            </a:r>
          </a:p>
          <a:p>
            <a:pPr>
              <a:lnSpc>
                <a:spcPct val="150000"/>
              </a:lnSpc>
            </a:pP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Педстаж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27 лет</a:t>
            </a:r>
          </a:p>
        </p:txBody>
      </p:sp>
      <p:pic>
        <p:nvPicPr>
          <p:cNvPr id="2" name="Объект 5">
            <a:extLst>
              <a:ext uri="{FF2B5EF4-FFF2-40B4-BE49-F238E27FC236}">
                <a16:creationId xmlns:a16="http://schemas.microsoft.com/office/drawing/2014/main" id="{108A507A-E5BF-EBE9-CF4C-C9A7619E6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16139" r="74801" b="52980"/>
          <a:stretch/>
        </p:blipFill>
        <p:spPr>
          <a:xfrm>
            <a:off x="706318" y="1476173"/>
            <a:ext cx="4276769" cy="3948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4005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8762C-F6D0-B3DA-2407-D1DFA68048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6685" y="418148"/>
            <a:ext cx="8912225" cy="128111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Награды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8F58987-C40E-9645-9702-B9F5EBC16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92687"/>
              </p:ext>
            </p:extLst>
          </p:nvPr>
        </p:nvGraphicFramePr>
        <p:xfrm>
          <a:off x="1416685" y="1310640"/>
          <a:ext cx="8128000" cy="1381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2840">
                  <a:extLst>
                    <a:ext uri="{9D8B030D-6E8A-4147-A177-3AD203B41FA5}">
                      <a16:colId xmlns:a16="http://schemas.microsoft.com/office/drawing/2014/main" val="72621625"/>
                    </a:ext>
                  </a:extLst>
                </a:gridCol>
                <a:gridCol w="5725160">
                  <a:extLst>
                    <a:ext uri="{9D8B030D-6E8A-4147-A177-3AD203B41FA5}">
                      <a16:colId xmlns:a16="http://schemas.microsoft.com/office/drawing/2014/main" val="2540653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42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</a:rPr>
                        <a:t>2013г.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2013г.Почетный знак "Отличник культуры РС(Я)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9173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824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35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26228-7CE9-F065-4DC9-429CD5E47A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9887" y="212408"/>
            <a:ext cx="8912225" cy="679450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Курсы повышения квалификации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2F2999E8-960D-5AEF-A39A-1E27FBD28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500476"/>
              </p:ext>
            </p:extLst>
          </p:nvPr>
        </p:nvGraphicFramePr>
        <p:xfrm>
          <a:off x="548640" y="1332230"/>
          <a:ext cx="11361419" cy="4876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1646">
                  <a:extLst>
                    <a:ext uri="{9D8B030D-6E8A-4147-A177-3AD203B41FA5}">
                      <a16:colId xmlns:a16="http://schemas.microsoft.com/office/drawing/2014/main" val="551596563"/>
                    </a:ext>
                  </a:extLst>
                </a:gridCol>
                <a:gridCol w="5498598">
                  <a:extLst>
                    <a:ext uri="{9D8B030D-6E8A-4147-A177-3AD203B41FA5}">
                      <a16:colId xmlns:a16="http://schemas.microsoft.com/office/drawing/2014/main" val="4171790950"/>
                    </a:ext>
                  </a:extLst>
                </a:gridCol>
                <a:gridCol w="2690553">
                  <a:extLst>
                    <a:ext uri="{9D8B030D-6E8A-4147-A177-3AD203B41FA5}">
                      <a16:colId xmlns:a16="http://schemas.microsoft.com/office/drawing/2014/main" val="2443106905"/>
                    </a:ext>
                  </a:extLst>
                </a:gridCol>
                <a:gridCol w="1750622">
                  <a:extLst>
                    <a:ext uri="{9D8B030D-6E8A-4147-A177-3AD203B41FA5}">
                      <a16:colId xmlns:a16="http://schemas.microsoft.com/office/drawing/2014/main" val="2715999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Год </a:t>
                      </a:r>
                      <a:endParaRPr lang="ru-RU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Тема </a:t>
                      </a:r>
                      <a:endParaRPr lang="ru-RU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Место прохождения</a:t>
                      </a:r>
                      <a:endParaRPr lang="ru-RU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К-во часов</a:t>
                      </a:r>
                      <a:endParaRPr lang="ru-RU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135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2018г.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Организация проектно- исследовательской деятельности в условиях реализации ФГОС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НП"Центр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развития образования науки и культуры Обнинский полис"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108ч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62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образовательной организации в условиях пандемии"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Государственное бюджетное учреждение РС(Я) "Ресурсный проектный центр"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36ч.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938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1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77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48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530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78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15547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569</TotalTime>
  <Words>103</Words>
  <Application>Microsoft Office PowerPoint</Application>
  <PresentationFormat>Широкоэкранный</PresentationFormat>
  <Paragraphs>25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Cambria Math</vt:lpstr>
      <vt:lpstr>Century Gothic</vt:lpstr>
      <vt:lpstr>Segoe UI Light</vt:lpstr>
      <vt:lpstr>Times New Roman</vt:lpstr>
      <vt:lpstr>Wingdings 3</vt:lpstr>
      <vt:lpstr>Легкий дым</vt:lpstr>
      <vt:lpstr>ПАВЛЕНКО ЕЛЕНА ВАЛЕНТИНОВНА</vt:lpstr>
      <vt:lpstr>Награды</vt:lpstr>
      <vt:lpstr>Курсы повышения квалификации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АЛЕКСЕЕВА ЕЛЕНА АНАТОЛЬЕВНА</dc:title>
  <dc:creator>Сказка</dc:creator>
  <cp:lastModifiedBy>Сказка</cp:lastModifiedBy>
  <cp:revision>7</cp:revision>
  <dcterms:created xsi:type="dcterms:W3CDTF">2022-11-25T06:34:46Z</dcterms:created>
  <dcterms:modified xsi:type="dcterms:W3CDTF">2022-11-27T05:47:29Z</dcterms:modified>
</cp:coreProperties>
</file>