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30.11.2022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ВИНОКУРОВА МАРФА ДМИТРИЕВНА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25" y="1433513"/>
            <a:ext cx="10048875" cy="4933950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ВОСПИТАТЕЛЬ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905000"/>
            <a:ext cx="7386038" cy="4194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Средне-специальное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Иркутское педучилище №1 , 1990 год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учитель начальных классов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Профессиональная переподготовка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2018г. ИНПО СВФУ им. Амосова М.К.» "Учитель- логопед"-1004ч.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Профессиональная переподготовка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2019г."Воспитатель дошкольного образования"- АНО ДПО институт дистанционного обучения г. Нижне- Вартовск-256ч; 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первая -2020г.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Педстаж: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34 года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B81B5C5-08B2-4CCC-8043-21B3CD6BF0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8"/>
          <a:stretch/>
        </p:blipFill>
        <p:spPr>
          <a:xfrm>
            <a:off x="995221" y="1610021"/>
            <a:ext cx="3039569" cy="45809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34792"/>
              </p:ext>
            </p:extLst>
          </p:nvPr>
        </p:nvGraphicFramePr>
        <p:xfrm>
          <a:off x="674370" y="1310640"/>
          <a:ext cx="11201399" cy="488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5145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9756254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2015г.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Почетная грамота МО РС(Я)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7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2018г.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</a:t>
                      </a:r>
                      <a:r>
                        <a:rPr lang="ru-RU" sz="1600" dirty="0">
                          <a:effectLst/>
                        </a:rPr>
                        <a:t>Главы МО «Поселок Усть-Нера»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389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2019г.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Главы МО «Поселок Усть-Нера»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57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2019 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МКУ «УОМО» «Оймяконский  улус(район)»;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58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2021г.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Благодарственное письмо  Главы администрации МО «Посёлок Усть-Нера»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2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Грамота МБУ ДК «Металлург»;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58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МБУ ДК «Металлург»;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95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Благотворительный фонд «Наследие Менделеева»;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887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2022г.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МБУ ДК «Металлург»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58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0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16238"/>
              </p:ext>
            </p:extLst>
          </p:nvPr>
        </p:nvGraphicFramePr>
        <p:xfrm>
          <a:off x="537210" y="1381760"/>
          <a:ext cx="11372849" cy="3881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307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"Организация защиты детей от видов информации, распространяемой посредством сети "Интернет", причиняющий вред здоровью и развитию детей»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воспитания»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"Профилактика коронавируса, гриппа и других острых респираторных вирусных инфекций в общеобразовательных организациях"-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Безопасное использование сайтов в сети «Интернет» в образовательном процессе в целях обучения и воспитания обучающихся в образовательной организации»,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 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«Основы обеспечения информационной безопасности детей»,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6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137223"/>
              </p:ext>
            </p:extLst>
          </p:nvPr>
        </p:nvGraphicFramePr>
        <p:xfrm>
          <a:off x="537210" y="1381760"/>
          <a:ext cx="11372849" cy="473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307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Профессиональная переподготовка "Воспитатель дошкольного образования"-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ДПО институт дистанционного обучения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г.Нижне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Вартовск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«Алгоритмы оказания первой  помощи при неотложных ситуациях"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ВО "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Северовосточный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федеральный университет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им.М.К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Аммосова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16ч.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"Обучение педагогов технологии проведения шахматных занятий по Федеральному курсу Игоря Георгиевича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Сухина"Шахматы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школе" в условиях реализации ФГОС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некоммерческая организация дополнительного профессионального образования "Академия детства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им.Т.С.Комаровой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72ч.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"Психолого- педагогическое сопровождение детей с ОВЗ в дошкольной образовательной организации", «Речевое развитие детей раннего возраста",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бюджетное учреждение дополнительного образования РС(Я) «Республиканский центр психолого-медико- социального сопровождения"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539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546</TotalTime>
  <Words>427</Words>
  <Application>Microsoft Office PowerPoint</Application>
  <PresentationFormat>Широкоэкранный</PresentationFormat>
  <Paragraphs>72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Century Gothic</vt:lpstr>
      <vt:lpstr>Wingdings 3</vt:lpstr>
      <vt:lpstr>Легкий дым</vt:lpstr>
      <vt:lpstr>ВИНОКУРОВА МАРФА ДМИТРИЕВНА</vt:lpstr>
      <vt:lpstr>Награды</vt:lpstr>
      <vt:lpstr>Курсы повышения квалификации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Юля Кирова</cp:lastModifiedBy>
  <cp:revision>12</cp:revision>
  <dcterms:created xsi:type="dcterms:W3CDTF">2022-11-25T06:34:46Z</dcterms:created>
  <dcterms:modified xsi:type="dcterms:W3CDTF">2022-11-29T16:23:11Z</dcterms:modified>
</cp:coreProperties>
</file>