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33" autoAdjust="0"/>
  </p:normalViewPr>
  <p:slideViewPr>
    <p:cSldViewPr snapToGrid="0">
      <p:cViewPr varScale="1">
        <p:scale>
          <a:sx n="84" d="100"/>
          <a:sy n="84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F491B-EEE8-F95E-AC85-F5336F44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639304-50F4-5A0E-2C13-8174AA06A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ABB629-AC77-7142-453E-30E75309C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E6C3-ECE4-49EC-9893-786D9465CD2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A0E7D4-D327-5216-3D83-06BED5B9B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FE0932-28E4-719D-DBED-9B2EE6F3C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1539-1D31-4785-B255-E4280EF11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1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0FB41-7D3D-5EF4-5778-8EEE49DD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B01356-9408-5856-5F1D-8FBA79536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7FA7B2-F2BC-B66C-AC89-55DA0EBB1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E6C3-ECE4-49EC-9893-786D9465CD2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9C809F-A91A-93E5-9C9A-5A63B7870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307D2B-31FF-E74F-30A1-22CAFFAA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1539-1D31-4785-B255-E4280EF11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29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F10CB0-5817-9789-11D0-3A1133240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4425B-8623-BE1E-329C-6C4A9157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68C22B-EC44-BAB5-FC0F-FB9DA3C1A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E6C3-ECE4-49EC-9893-786D9465CD2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05D857-2463-4BFC-37A6-1A0124AC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6DD37-69EC-4712-0A51-1484ADF2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1539-1D31-4785-B255-E4280EF11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01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CAA23-506E-6A2C-2063-48F82FA9A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3E630A-4E2D-9EEF-AC0C-B65CE557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5C9423-B0C1-A98F-9CFC-E0E280208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E6C3-ECE4-49EC-9893-786D9465CD2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46C2-8791-3050-2858-134BAF2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207318-D014-547F-305A-27D0B884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1539-1D31-4785-B255-E4280EF11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56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2804A-0092-4C43-28DD-8CD859FFF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D1ED16-D76C-0C21-7CD7-360CC7049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879D36-4D7B-96D1-0140-CD7162A8E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E6C3-ECE4-49EC-9893-786D9465CD2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5AB12D-6EE4-E836-B348-41D0986E0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539ECF-699B-E836-2C70-A98178423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1539-1D31-4785-B255-E4280EF11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42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F821B-EB3C-D944-9035-A60F75156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7C4F7E-F292-DFF1-53F1-22A73F7EC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DF5060-7CFE-A99D-265D-537A38EDC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843EE4-D80C-D84E-C9A3-972C6D823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E6C3-ECE4-49EC-9893-786D9465CD2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F7AB8A-7494-E499-D04E-80A52AA4F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4B1F5D-5DD1-059A-1FB1-D1A41AA81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1539-1D31-4785-B255-E4280EF11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04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36D28-1C65-F38D-C947-C4B7742C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74D6A3-7C81-7826-5A51-863521722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92ECDB-35F9-823E-ECA5-FE089BF10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FF1304-F503-0F62-B396-FF3A2BC4AD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525729-9165-8180-9F33-05283CDF5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32E7A6-91B3-A71F-5A1D-A09DC9CA6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E6C3-ECE4-49EC-9893-786D9465CD2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FF7DD24-21F9-B473-3C49-E6FA986A1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34D4A1-913F-9563-22AF-6B24146F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1539-1D31-4785-B255-E4280EF11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61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1DAEC-E7F0-189B-25A1-682CA38FF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A7C8B5-E2D6-92A8-9E32-46566EB4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E6C3-ECE4-49EC-9893-786D9465CD2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87702B-AC75-73E6-1982-BA466544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9B2752-93BB-6FF4-124A-BCA90795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1539-1D31-4785-B255-E4280EF11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95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8012E4-F271-56CD-95F4-C8AD4FD1F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E6C3-ECE4-49EC-9893-786D9465CD2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7E2B00-C74A-AD9B-9CAC-020CA9A51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0115D0-D24D-6F33-361C-7F2FD624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1539-1D31-4785-B255-E4280EF11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52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918A7-D27C-3E56-1D7B-D3CE4C2DD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A69A6D-7D04-C11D-CB93-87156163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A13F01-F843-DF28-6DC5-1B30E0B1E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C02123-19E8-97CC-6AD9-1EF3F6561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E6C3-ECE4-49EC-9893-786D9465CD2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FF0437-74C9-5E9F-3008-412D7A46E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F5944D-6DBD-72D8-7586-05770B96F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1539-1D31-4785-B255-E4280EF11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263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84DC3-FF70-747D-EE30-8014493B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271FDD-675A-A331-1D98-E01419FCD6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54BD28-5BFC-B357-8290-8E491F9C1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94E8BB-ECF9-7B47-D0C1-354DB6DC1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1E6C3-ECE4-49EC-9893-786D9465CD2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A8B30A-DBC9-4AD4-9CB1-8D79CFACC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3431D6-C08E-E896-B448-5BC5AE32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81539-1D31-4785-B255-E4280EF11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76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AE193-1727-B830-4891-C6544934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C537D-0BEF-1C07-70CE-0D2322962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58A959-35D8-7575-7321-5BC36124C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1E6C3-ECE4-49EC-9893-786D9465CD2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28734C-6FEF-E5EC-374E-047ECB9BB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C6ABCE-EBF0-1F89-60E0-FF7D6BC1B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81539-1D31-4785-B255-E4280EF11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28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DF0BF57-9FB4-A2BA-C47E-147F73F53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66A4D62-47A1-0223-0EEB-C1263111DC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3066" y="523169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МБДОУ №УНДС №3 «Сказка»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BF7AF5-D1ED-ED6F-A988-8D2FF8220778}"/>
              </a:ext>
            </a:extLst>
          </p:cNvPr>
          <p:cNvSpPr/>
          <p:nvPr/>
        </p:nvSpPr>
        <p:spPr>
          <a:xfrm>
            <a:off x="1462365" y="2967335"/>
            <a:ext cx="9267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МОЙ ПАПА- САМЫЙ,САМЫЙ</a:t>
            </a:r>
          </a:p>
        </p:txBody>
      </p:sp>
    </p:spTree>
    <p:extLst>
      <p:ext uri="{BB962C8B-B14F-4D97-AF65-F5344CB8AC3E}">
        <p14:creationId xmlns:p14="http://schemas.microsoft.com/office/powerpoint/2010/main" val="621492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DF0BF57-9FB4-A2BA-C47E-147F73F53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533EBD-2299-DC67-3661-41D6B087A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3538" y="610237"/>
            <a:ext cx="44704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DA8DD9-23AB-7C5E-EAA1-446DB20AB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7382" y="648814"/>
            <a:ext cx="4367527" cy="3275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F98383-9825-92E6-2B06-0A56CDEE8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638290" y="700251"/>
            <a:ext cx="4367527" cy="3275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E53B9F-1A58-143E-F5BA-7AB19775A8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63340"/>
            <a:ext cx="5238750" cy="2994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2810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DF0BF57-9FB4-A2BA-C47E-147F73F53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F81916-EDBF-D9C1-CE57-E7E5F401D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15710"/>
            <a:ext cx="2854032" cy="3850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4E0D8B-E768-7A2F-8002-D32A47997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1744" y="2891791"/>
            <a:ext cx="1732724" cy="3850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5B98FB-B2B3-CF25-0801-A8AD55D49E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7967" y="115709"/>
            <a:ext cx="2165905" cy="3850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A5AF4C-AC7F-A55C-5101-1F363C40A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2672" y="138271"/>
            <a:ext cx="2854032" cy="3805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618B75-38DC-6640-F41C-E8DA8E369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4772" y="2914352"/>
            <a:ext cx="2854032" cy="3805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D3C704-DDD2-3A6B-C22E-8582CA5D2C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29" y="3707520"/>
            <a:ext cx="2165905" cy="285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021A98-A177-D873-259F-5FFA6007A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58" y="4306297"/>
            <a:ext cx="1732724" cy="2254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7266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DF0BF57-9FB4-A2BA-C47E-147F73F53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5D91AC-9417-665C-5A89-069B1ABA2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32080"/>
            <a:ext cx="2335530" cy="3114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147522-F9D7-D65F-B7AB-758692DD5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770" y="3378200"/>
            <a:ext cx="2335530" cy="3114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B011F3-AA4F-B83F-44BF-DDF3D012E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0470" y="240030"/>
            <a:ext cx="2335530" cy="3114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167DD2-8115-A14A-C5A4-DAD97E888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0920" y="921226"/>
            <a:ext cx="2335530" cy="1751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A6CA4C-F9E4-D217-22EE-30FFEBD97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0470" y="3594100"/>
            <a:ext cx="3368040" cy="2526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5D24A6-D48D-6F8A-1F8F-6FEF4FCE24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1" b="23488"/>
          <a:stretch/>
        </p:blipFill>
        <p:spPr>
          <a:xfrm>
            <a:off x="7664255" y="3354070"/>
            <a:ext cx="2192215" cy="2715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7903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DF0BF57-9FB4-A2BA-C47E-147F73F53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AC5B0C-75AE-491F-B671-731888435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410"/>
            <a:ext cx="2621280" cy="349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6F7614-AADF-583C-140F-316C6947F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170" y="3206115"/>
            <a:ext cx="2621280" cy="349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C48FA9-36B4-08B9-7BCE-094B2C95F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4760" y="181610"/>
            <a:ext cx="2621280" cy="349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7D5990-4296-AAD4-2E14-397486396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060" y="257810"/>
            <a:ext cx="2621280" cy="349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B1495C-8D84-DB74-FBF9-0CFBB52E0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2100" y="3206115"/>
            <a:ext cx="2621280" cy="349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88743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DF0BF57-9FB4-A2BA-C47E-147F73F53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13B4E4-D69F-A201-C057-5095F51EA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171528"/>
            <a:ext cx="2067553" cy="3863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C4757D-C22F-5F40-1758-942AB333B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13" y="171528"/>
            <a:ext cx="4463414" cy="2510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1E94F2-7CCD-BB36-F4F9-F748484E9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057" y="197388"/>
            <a:ext cx="2744583" cy="3231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9054CF-FADA-E2DC-7EA4-5DBE3C45C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13" y="2853191"/>
            <a:ext cx="2744583" cy="3599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37C1D7-BC9C-F112-3DBD-DCC904BB8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07" y="3055332"/>
            <a:ext cx="2596998" cy="3428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FFF5B8-AF84-59AA-EAAA-0FF098E633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9" y="4214670"/>
            <a:ext cx="1649750" cy="2166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D91BA5-A867-1BD9-2FD3-5374D76350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416" y="4214670"/>
            <a:ext cx="1755151" cy="2017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6028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DF0BF57-9FB4-A2BA-C47E-147F73F53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26989C-18E8-CDCD-C827-4C408F08F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" y="148590"/>
            <a:ext cx="3307080" cy="248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BE54DF-003E-9644-5769-6D2B50CA7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2055" y="3203258"/>
            <a:ext cx="3307080" cy="248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20DEE-0919-A158-0CBE-399B8ECE3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2597" y="3203258"/>
            <a:ext cx="3307080" cy="248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FD2900-8B65-5F45-C78C-8EA4FF88E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3755" y="224790"/>
            <a:ext cx="3307080" cy="248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773AB9-2F5F-1134-1815-3A38D512F9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0" y="148590"/>
            <a:ext cx="3307080" cy="248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65980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</Words>
  <Application>Microsoft Office PowerPoint</Application>
  <PresentationFormat>Широкоэкранный</PresentationFormat>
  <Paragraphs>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</vt:lpstr>
      <vt:lpstr>Тема Office</vt:lpstr>
      <vt:lpstr>МБДОУ №УНДС №3 «Сказка»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№УНДС №3 «Сказка»</dc:title>
  <dc:creator>Сказка</dc:creator>
  <cp:lastModifiedBy>Сказка</cp:lastModifiedBy>
  <cp:revision>1</cp:revision>
  <dcterms:created xsi:type="dcterms:W3CDTF">2022-10-27T02:21:55Z</dcterms:created>
  <dcterms:modified xsi:type="dcterms:W3CDTF">2022-10-27T02:42:18Z</dcterms:modified>
</cp:coreProperties>
</file>