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B967-437E-4995-9635-AE7924825C9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D7CF3BB-E9D1-499E-B3B0-1E5BED3AA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03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B967-437E-4995-9635-AE7924825C9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7CF3BB-E9D1-499E-B3B0-1E5BED3AA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27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B967-437E-4995-9635-AE7924825C9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7CF3BB-E9D1-499E-B3B0-1E5BED3AA39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7249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B967-437E-4995-9635-AE7924825C9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7CF3BB-E9D1-499E-B3B0-1E5BED3AA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720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B967-437E-4995-9635-AE7924825C9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7CF3BB-E9D1-499E-B3B0-1E5BED3AA39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4368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B967-437E-4995-9635-AE7924825C9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7CF3BB-E9D1-499E-B3B0-1E5BED3AA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870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B967-437E-4995-9635-AE7924825C9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F3BB-E9D1-499E-B3B0-1E5BED3AA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421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B967-437E-4995-9635-AE7924825C9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F3BB-E9D1-499E-B3B0-1E5BED3AA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4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B967-437E-4995-9635-AE7924825C9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F3BB-E9D1-499E-B3B0-1E5BED3AA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51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B967-437E-4995-9635-AE7924825C9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7CF3BB-E9D1-499E-B3B0-1E5BED3AA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18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B967-437E-4995-9635-AE7924825C9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7CF3BB-E9D1-499E-B3B0-1E5BED3AA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5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B967-437E-4995-9635-AE7924825C9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7CF3BB-E9D1-499E-B3B0-1E5BED3AA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65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B967-437E-4995-9635-AE7924825C9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F3BB-E9D1-499E-B3B0-1E5BED3AA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0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B967-437E-4995-9635-AE7924825C9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F3BB-E9D1-499E-B3B0-1E5BED3AA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8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B967-437E-4995-9635-AE7924825C9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F3BB-E9D1-499E-B3B0-1E5BED3AA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26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B967-437E-4995-9635-AE7924825C9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7CF3BB-E9D1-499E-B3B0-1E5BED3AA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79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DB967-437E-4995-9635-AE7924825C9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D7CF3BB-E9D1-499E-B3B0-1E5BED3AA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86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89D97-3F6E-BDFD-4AC8-350BE3FE40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84753" y="133737"/>
            <a:ext cx="8912225" cy="1281112"/>
          </a:xfrm>
        </p:spPr>
        <p:txBody>
          <a:bodyPr/>
          <a:lstStyle/>
          <a:p>
            <a:r>
              <a:rPr lang="ru-RU" dirty="0"/>
              <a:t>МБДОУ «УНДС № 3 «Сказка»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B31E42-845D-C3FF-4C19-79FC061878C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42456" y="802229"/>
            <a:ext cx="8915400" cy="377666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ПИСЬМА ВОДИТЕЛЯМ ОТ ДОШКОЛЯТ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371590-3974-C5BF-720D-AE7A11D7D0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28109" y="1274048"/>
            <a:ext cx="2201717" cy="312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B45FE2-1355-1F12-6B7D-524A8F47DC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737368" y="1401375"/>
            <a:ext cx="2303211" cy="2867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ACF858-7D78-A873-9FC5-99FB9E22FC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232892" y="1362878"/>
            <a:ext cx="2312369" cy="3002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C33E1B-E475-0AC4-1764-0423ECBBC5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00662" y="3822877"/>
            <a:ext cx="2201715" cy="3067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F775F4-7C71-C21B-862D-D10EA4207F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789672" y="3822876"/>
            <a:ext cx="2353210" cy="3067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DFE758-E04A-F7E4-9A7B-8B778A07E3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220593" y="3931877"/>
            <a:ext cx="2336966" cy="2833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404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9353A6-CAB1-7402-C1A8-6F3FC75224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86563" y="111764"/>
            <a:ext cx="2282606" cy="2404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A1FA09-9DEF-F580-D5AE-CD5F8067B3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244940" y="138540"/>
            <a:ext cx="2336161" cy="2404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9455AB-EDAA-148B-DBC7-41BBE316BE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343150" y="-208543"/>
            <a:ext cx="2573867" cy="3353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8B3EB1-E259-05EE-7A8F-A13FBDA5F3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99783" y="2240611"/>
            <a:ext cx="2572253" cy="3601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9CBEF4-8276-4718-5AF8-E9E3D982B5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18855" y="2325882"/>
            <a:ext cx="2572254" cy="3430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A65B30-8641-417E-04C1-33C4A1CEB8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136910" y="2292349"/>
            <a:ext cx="2416960" cy="3430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1246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5AAF1F-E053-C032-ED61-902AAEC1EB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866" y="158044"/>
            <a:ext cx="3544712" cy="2658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282211-92AC-3565-21D2-ED8D2F52A8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821" y="158044"/>
            <a:ext cx="3544711" cy="2658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CE3D597-90DD-070D-5DBF-B863DF5254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267" y="3429000"/>
            <a:ext cx="3646311" cy="2734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BFBAF03-31E3-9160-84C4-88D58AEE79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288" y="3429000"/>
            <a:ext cx="3646311" cy="2734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1E762B4-6BDC-39F6-C7B1-5FCDA5FCDA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6302" y="1287873"/>
            <a:ext cx="2458861" cy="3278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9660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05C2F1-8319-EA0F-BD77-AA647FEACD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222" y="287866"/>
            <a:ext cx="3476978" cy="2607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0E9001-25AD-12A8-67AA-8ED9542FE9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4133" y="287866"/>
            <a:ext cx="3476978" cy="2607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C2FD2E-22E2-F934-BD6A-80DC82DCDC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7822" y="287866"/>
            <a:ext cx="2345972" cy="3127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C1D87E-CCAA-0997-B994-97D643E7E6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00" y="3262488"/>
            <a:ext cx="3635022" cy="2726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AFB6C7-932B-6BC9-A1A9-A3B37A00936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2489" y="3262488"/>
            <a:ext cx="3476978" cy="2607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5717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33D0BD-666B-19DC-9FED-F9BEFB42D9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643" y="138288"/>
            <a:ext cx="3646311" cy="2734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3E1458-02E3-CA8C-F244-451DC5A556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38288"/>
            <a:ext cx="3710281" cy="2782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784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63CC44-4644-C5D7-968E-58E66BAF3643}"/>
              </a:ext>
            </a:extLst>
          </p:cNvPr>
          <p:cNvSpPr txBox="1"/>
          <p:nvPr/>
        </p:nvSpPr>
        <p:spPr>
          <a:xfrm>
            <a:off x="2280356" y="338667"/>
            <a:ext cx="940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ВЕЧЕРНИЙ КРУГ «ДЕЛИМСЯ ВПЕЧАТЛЕНИЯМИ ОТ ПРОВЕДЕННООЙ АКЦИИ»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8C7C19-6712-B0DA-C088-E49D5FC2C5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145" y="939799"/>
            <a:ext cx="3277542" cy="2458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C1ED19-83B5-74EC-2A0F-580349606D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0885" y="970842"/>
            <a:ext cx="3194756" cy="2396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39BA34-BF52-B81D-8BF5-0E6F218B78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687" y="3810000"/>
            <a:ext cx="3277541" cy="2458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0A36AC-940F-DB7B-496C-A40695F6F2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8099" y="3810000"/>
            <a:ext cx="3277541" cy="2458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E743B00-8094-C45B-0B5E-8CBB210D384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360" y="3810000"/>
            <a:ext cx="3277542" cy="2458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C3BCB20-CECC-C24F-27B5-CF982DA6FBA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9" y="970843"/>
            <a:ext cx="3194756" cy="2396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76829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</TotalTime>
  <Words>21</Words>
  <Application>Microsoft Office PowerPoint</Application>
  <PresentationFormat>Широкоэкранный</PresentationFormat>
  <Paragraphs>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Легкий дым</vt:lpstr>
      <vt:lpstr>МБДОУ «УНДС № 3 «Сказка»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«УНДС № 3 «Сказка»</dc:title>
  <dc:creator>Сказка</dc:creator>
  <cp:lastModifiedBy>Устинова Ирина Андреевна</cp:lastModifiedBy>
  <cp:revision>2</cp:revision>
  <dcterms:created xsi:type="dcterms:W3CDTF">2022-11-09T06:39:21Z</dcterms:created>
  <dcterms:modified xsi:type="dcterms:W3CDTF">2022-11-15T04:03:57Z</dcterms:modified>
</cp:coreProperties>
</file>