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94354" y="313701"/>
            <a:ext cx="8912225" cy="834568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КУДАЛБ ЮЛИЯ ВЛАДИМИРОВНА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00366" y="1213556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УЧИТЕЛЬ-ЛОГОПЕД</a:t>
            </a:r>
          </a:p>
          <a:p>
            <a:pPr algn="ctr"/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563541"/>
            <a:ext cx="7386038" cy="211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Высшее МСГИ, июнь -2011г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логопед,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учитель- логопед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логопедия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высшая-2020г.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Педагогический стаж в данной должности: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10 лет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D05279-06C5-795E-CADF-DF5BA4589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37" t="8187" r="9491" b="8300"/>
          <a:stretch/>
        </p:blipFill>
        <p:spPr>
          <a:xfrm>
            <a:off x="666045" y="1524000"/>
            <a:ext cx="3454400" cy="41204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18AB1E-841D-4A70-BCC4-498C01F8AA5E}"/>
              </a:ext>
            </a:extLst>
          </p:cNvPr>
          <p:cNvSpPr txBox="1"/>
          <p:nvPr/>
        </p:nvSpPr>
        <p:spPr>
          <a:xfrm>
            <a:off x="4463203" y="4010025"/>
            <a:ext cx="7386038" cy="211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Высшее МСГИ, март- 2011г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Психолог, Преподаватель психологии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Психология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высшая-2020г.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Педагогический стаж: 1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7 лет</a:t>
            </a:r>
          </a:p>
        </p:txBody>
      </p:sp>
      <p:sp>
        <p:nvSpPr>
          <p:cNvPr id="9" name="Подзаголовок 7">
            <a:extLst>
              <a:ext uri="{FF2B5EF4-FFF2-40B4-BE49-F238E27FC236}">
                <a16:creationId xmlns:a16="http://schemas.microsoft.com/office/drawing/2014/main" id="{0AEC59D7-76F6-4E73-A7FB-378DEB4BC7F5}"/>
              </a:ext>
            </a:extLst>
          </p:cNvPr>
          <p:cNvSpPr txBox="1">
            <a:spLocks/>
          </p:cNvSpPr>
          <p:nvPr/>
        </p:nvSpPr>
        <p:spPr>
          <a:xfrm>
            <a:off x="1566862" y="3660068"/>
            <a:ext cx="10048875" cy="240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ПЕДАГОГ-ПСИХОЛОГ</a:t>
            </a:r>
          </a:p>
          <a:p>
            <a:pPr algn="ctr"/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795204"/>
              </p:ext>
            </p:extLst>
          </p:nvPr>
        </p:nvGraphicFramePr>
        <p:xfrm>
          <a:off x="1416684" y="1310640"/>
          <a:ext cx="9994265" cy="4312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1482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7402783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2018г.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Благодарность Глава поселка Усть-Нера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Почетная грамота Управления образования </a:t>
                      </a:r>
                      <a:r>
                        <a:rPr lang="ru-RU" dirty="0" err="1"/>
                        <a:t>Оймяконского</a:t>
                      </a:r>
                      <a:r>
                        <a:rPr lang="ru-RU" dirty="0"/>
                        <a:t> улус (район)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Благодарность Министерства образования РС(Я)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0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МО РС(Я)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23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Благодарность ДК Металлург в честь 60 </a:t>
                      </a:r>
                      <a:r>
                        <a:rPr lang="ru-RU" dirty="0" err="1"/>
                        <a:t>летия</a:t>
                      </a:r>
                      <a:r>
                        <a:rPr lang="ru-RU" dirty="0"/>
                        <a:t>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284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Благодарность МКУ  управления культуры и развития туризма МО «</a:t>
                      </a:r>
                      <a:r>
                        <a:rPr lang="ru-RU" dirty="0" err="1"/>
                        <a:t>Оймяконский</a:t>
                      </a:r>
                      <a:r>
                        <a:rPr lang="ru-RU" dirty="0"/>
                        <a:t> </a:t>
                      </a:r>
                      <a:r>
                        <a:rPr lang="ru-RU"/>
                        <a:t>улус район»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85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Почетная грамота министерства образования РС(Я)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81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6696"/>
              </p:ext>
            </p:extLst>
          </p:nvPr>
        </p:nvGraphicFramePr>
        <p:xfrm>
          <a:off x="514350" y="1301432"/>
          <a:ext cx="11361419" cy="5344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64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99058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19856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"Организация защиты детей от видов информации, распространяемой посредством сети "Интернет", причиняющий вред здоровью и развитию детей»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воспитания»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коронавируса, гриппа и других острых респираторных вирусных инфекций в общеобразовательных организациях"-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Безопасное использование сайтов в сети «Интернет» в образовательном процессе в целях обучения и воспитания обучающихся в образовательной организации»,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 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«Основы обеспечения информационной безопасности детей»,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"Динамическая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нейро стимуляция аппаратами ДЭНАС в практике логопеда"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ДПО "Уральская академия медиаций и комплексной безопасности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«Алгоритмы оказания первой  помощи при неотложных ситуациях»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"Северо-восточный федеральный университет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им.М.К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Амосова 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0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40460"/>
              </p:ext>
            </p:extLst>
          </p:nvPr>
        </p:nvGraphicFramePr>
        <p:xfrm>
          <a:off x="491490" y="1126490"/>
          <a:ext cx="11429999" cy="494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022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"Основы теплоэнергетики для лиц, ответственных за исправное состояние и безопасную эксплуатацию тепловых энергоустановок",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ЧОУ ДПО "УЦ "Академия безопасности"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г.Иваново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Эффективное управление дошкольной организацией в современных условиях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некомерческая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организация дополнительного профессионального образования "Универ"-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г.Казань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144ч.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2022г.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"Обучение педагогов технологии проведения шахматных занятий по Федеральному курсу Игоря Георгиевича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Сухина"Шахматы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школе" в условиях реализации ФГОС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дополнительного профессионального образования "Академия детства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им.Т.С.Комаровой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"Психолого- педагогическое сопровождение детей с ОВЗ в дошкольной образовательной организации", "Речевое развитие детей раннего возраста",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1006</TotalTime>
  <Words>459</Words>
  <Application>Microsoft Office PowerPoint</Application>
  <PresentationFormat>Широкоэкранный</PresentationFormat>
  <Paragraphs>80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Century Gothic</vt:lpstr>
      <vt:lpstr>Wingdings 3</vt:lpstr>
      <vt:lpstr>Легкий дым</vt:lpstr>
      <vt:lpstr>КУДАЛБ ЮЛИЯ ВЛАДИМИРОВНА</vt:lpstr>
      <vt:lpstr>Награды</vt:lpstr>
      <vt:lpstr>Курсы повышения квалификации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Юля Кирова</cp:lastModifiedBy>
  <cp:revision>8</cp:revision>
  <dcterms:created xsi:type="dcterms:W3CDTF">2022-11-25T06:34:46Z</dcterms:created>
  <dcterms:modified xsi:type="dcterms:W3CDTF">2022-12-01T23:06:20Z</dcterms:modified>
</cp:coreProperties>
</file>