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-12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BE73E-C91C-4248-9B61-B32D4D58FF58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46198-682D-46A8-AC46-7A2BF34C1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1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С 1 сентября мы будем работать с детьми по федеральной образовательной программе. Такие изменения внесли в федеральный закон об образовании. Переход на федеральные программы – общий процесс, который охватывает все уровни образования детские сады, начальную школу, средние и старшие классы.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46198-682D-46A8-AC46-7A2BF34C14C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087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Основные условия обучения и воспитания для детей не изменятся, так как ФОП разработали в соответствии с Федеральным государственным образовательным стандартом дошкольного образования. ФОП не вводит промежуточную и итоговую аттестацию дошкольников.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46198-682D-46A8-AC46-7A2BF34C14C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206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84A9"/>
                </a:solidFill>
                <a:effectLst/>
                <a:latin typeface="Times New Roman" panose="02020603050405020304" pitchFamily="18" charset="0"/>
              </a:rPr>
              <a:t>Наш детский сад будет работать по своей образовательной программе, которую мы приводим в соответствие с федеральной программой. Такую возможность заложили в самой ФОП. В программе нашего детского сада останутся парциальные программы, региональный компонент, программы для детей с ОВЗ. Но на 60 процентов наша программа должна соответствовать федеральной.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46198-682D-46A8-AC46-7A2BF34C14C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541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Минпросвещения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поручило внедрить ФОП, чтобы сформировать единое образовательное пространство и обеспечить качественное базовое образование. Это значит, что все дети дошкольного возраста будут получать образование одинакового качества, где бы они ни проживали. </a:t>
            </a: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Ознакомиться с текстом федеральной программы вы можете на нашем сайте и информационном стенде.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C46198-682D-46A8-AC46-7A2BF34C14C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07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61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63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91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857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77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4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58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05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96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3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08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24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03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6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80963F8-9A9C-44DC-9303-2E5887A2F523}" type="datetimeFigureOut">
              <a:rPr lang="ru-RU" smtClean="0"/>
              <a:t>14.07.2023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615D59E-3C73-4413-86C5-BD6C142D05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605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C607FE3-D864-4486-F914-8880BE0B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800" dirty="0"/>
              <a:t>Муниципальное бюджетное дошкольное образовательное учреждение «</a:t>
            </a:r>
            <a:r>
              <a:rPr lang="ru-RU" sz="2800" dirty="0" err="1"/>
              <a:t>Усть</a:t>
            </a:r>
            <a:r>
              <a:rPr lang="ru-RU" sz="2800" dirty="0"/>
              <a:t>- Нерский детский сад общеразвивающего вида №3 «Сказка»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E76000B-E47B-4981-F139-2866D666B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/>
              <a:t>РАБОТАЕМ ПО ФОП ДО</a:t>
            </a:r>
          </a:p>
        </p:txBody>
      </p:sp>
    </p:spTree>
    <p:extLst>
      <p:ext uri="{BB962C8B-B14F-4D97-AF65-F5344CB8AC3E}">
        <p14:creationId xmlns:p14="http://schemas.microsoft.com/office/powerpoint/2010/main" val="1604344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B156A-7D9D-F180-9449-3EC17749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ЧТО ТАКОЕ ФОП?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6C80B8-C84B-E1E4-037B-6ED8A7C9C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 1 сентября все детские сады работают по ФОП ДО. </a:t>
            </a:r>
          </a:p>
          <a:p>
            <a:r>
              <a:rPr lang="ru-RU" sz="3600" dirty="0"/>
              <a:t>ФОП ДО – федеральная образовательная программа дошкольного 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402838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5B156A-7D9D-F180-9449-3EC177499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ЗАЧЕМ ПЕРЕХОДИТЬ НА ФОП ДО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2D3928-F70A-8CDF-A358-F49EA6EA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sz="2400" dirty="0"/>
              <a:t>. Создать единое федеральное образовательное пространство воспитания и обучения детей. </a:t>
            </a:r>
          </a:p>
          <a:p>
            <a:r>
              <a:rPr lang="ru-RU" sz="2400" dirty="0"/>
              <a:t>2. Обеспечить каждому ребенку и его родителям равные, качественные условия дошкольного образования вне зависимости от места проживания.</a:t>
            </a:r>
          </a:p>
          <a:p>
            <a:r>
              <a:rPr lang="ru-RU" sz="2400" dirty="0"/>
              <a:t>3. Организовать обучение и воспитание дошкольника как гражданина Российской Федерации, формировать основы его гражданской и культурной идентичности доступными по возрасту средствами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033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D54523-DBDB-356F-5F89-AC6A2132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ЧТО ВХОДИТ В ФОП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1AC3F8-2237-1B60-C832-846D8EA14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</a:t>
            </a:r>
            <a:r>
              <a:rPr lang="ru-RU" sz="2400" dirty="0"/>
              <a:t>. Учебно-методическая документация: </a:t>
            </a:r>
          </a:p>
          <a:p>
            <a:pPr marL="0" indent="0">
              <a:buNone/>
            </a:pPr>
            <a:r>
              <a:rPr lang="ru-RU" sz="2400" dirty="0"/>
              <a:t>– федеральная рабочая программа воспитания;</a:t>
            </a:r>
          </a:p>
          <a:p>
            <a:pPr marL="0" indent="0">
              <a:buNone/>
            </a:pPr>
            <a:r>
              <a:rPr lang="ru-RU" sz="2400" dirty="0"/>
              <a:t> – федеральный календарный план воспитательной работы; </a:t>
            </a:r>
          </a:p>
          <a:p>
            <a:pPr marL="0" indent="0">
              <a:buNone/>
            </a:pPr>
            <a:r>
              <a:rPr lang="ru-RU" sz="2400" dirty="0"/>
              <a:t>– примерный режим и распорядок дня групп. </a:t>
            </a:r>
          </a:p>
          <a:p>
            <a:r>
              <a:rPr lang="ru-RU" sz="2400" dirty="0"/>
              <a:t>2. Единые базовые объем и содержание дошкольного образования, планируемые результаты: навыки, умения.</a:t>
            </a:r>
          </a:p>
        </p:txBody>
      </p:sp>
    </p:spTree>
    <p:extLst>
      <p:ext uri="{BB962C8B-B14F-4D97-AF65-F5344CB8AC3E}">
        <p14:creationId xmlns:p14="http://schemas.microsoft.com/office/powerpoint/2010/main" val="3916811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8B957-C9A5-3B4D-DB64-67BF1677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КАК ДЕТСКИЙ САД БУДЕТ РАБОТАТЬ ПО ФОП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E18649-1D28-01EE-5224-C9685BDCE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ФОП станет основой для разработки образовательной программы детского сада. Детские сады сохраняют право готовить собственные образовательные программы, но их содержание и планируемые результаты должны быть не ниже, чем в ФОП</a:t>
            </a:r>
          </a:p>
        </p:txBody>
      </p:sp>
    </p:spTree>
    <p:extLst>
      <p:ext uri="{BB962C8B-B14F-4D97-AF65-F5344CB8AC3E}">
        <p14:creationId xmlns:p14="http://schemas.microsoft.com/office/powerpoint/2010/main" val="170371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34837-06A4-A458-AB40-1845CBC9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ГДЕ ПОСМОТРЕТЬ ТЕКСТ ФОП ДО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1F23F0-EE8D-A46D-01D4-479311A7527B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53156" y="2267655"/>
            <a:ext cx="11381998" cy="3638550"/>
          </a:xfrm>
        </p:spPr>
        <p:txBody>
          <a:bodyPr/>
          <a:lstStyle/>
          <a:p>
            <a:r>
              <a:rPr lang="ru-RU" sz="2800" dirty="0"/>
              <a:t>Текст программы доступен на информационном стенде и официальном сайте детского сада.</a:t>
            </a:r>
          </a:p>
          <a:p>
            <a:r>
              <a:rPr lang="ru-RU" sz="2800" dirty="0"/>
              <a:t> </a:t>
            </a:r>
            <a:r>
              <a:rPr lang="ru-RU" sz="2800" dirty="0">
                <a:latin typeface="Times New Roman" panose="02020603050405020304" pitchFamily="18" charset="0"/>
              </a:rPr>
              <a:t>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 официальном интернет-портале правовой информации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publication.pravo.gov.ru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9389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411</Words>
  <Application>Microsoft Office PowerPoint</Application>
  <PresentationFormat>Широкоэкранный</PresentationFormat>
  <Paragraphs>28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Calibri</vt:lpstr>
      <vt:lpstr>Cambria</vt:lpstr>
      <vt:lpstr>Times New Roman</vt:lpstr>
      <vt:lpstr>Wingdings 2</vt:lpstr>
      <vt:lpstr>Цитаты</vt:lpstr>
      <vt:lpstr>Муниципальное бюджетное дошкольное образовательное учреждение «Усть- Нерский детский сад общеразвивающего вида №3 «Сказка»</vt:lpstr>
      <vt:lpstr>ЧТО ТАКОЕ ФОП?</vt:lpstr>
      <vt:lpstr>ЗАЧЕМ ПЕРЕХОДИТЬ НА ФОП ДО</vt:lpstr>
      <vt:lpstr>ЧТО ВХОДИТ В ФОП</vt:lpstr>
      <vt:lpstr>КАК ДЕТСКИЙ САД БУДЕТ РАБОТАТЬ ПО ФОП</vt:lpstr>
      <vt:lpstr>ГДЕ ПОСМОТРЕТЬ ТЕКСТ ФОП ДО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«Усть- Нерский детский сад общеразвивающего вида №3 «Сказка»</dc:title>
  <dc:creator>Сказка</dc:creator>
  <cp:lastModifiedBy>Сказка</cp:lastModifiedBy>
  <cp:revision>2</cp:revision>
  <dcterms:created xsi:type="dcterms:W3CDTF">2023-07-13T23:58:59Z</dcterms:created>
  <dcterms:modified xsi:type="dcterms:W3CDTF">2023-07-14T00:20:07Z</dcterms:modified>
</cp:coreProperties>
</file>