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8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0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03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9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2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31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5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70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6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7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3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1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33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6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75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3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910145-5589-4526-97C8-5D89F8D3931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7847BF-A30D-4D6A-B8F0-FF8A6944C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5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B67728-359E-A519-9636-2C7393AC6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C0066"/>
                </a:solidFill>
                <a:effectLst/>
                <a:latin typeface="Trebuchet ms" panose="020B0603020202020204" pitchFamily="34" charset="0"/>
              </a:rPr>
              <a:t>Сказка о том как зайка в гости поехал</a:t>
            </a:r>
            <a:endParaRPr lang="ru-RU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BFB125B3-A82B-1CB8-F1D9-BFA837F12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 правилах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412357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6D90AB-0841-24D4-B906-82E9CD22C7CF}"/>
              </a:ext>
            </a:extLst>
          </p:cNvPr>
          <p:cNvSpPr txBox="1"/>
          <p:nvPr/>
        </p:nvSpPr>
        <p:spPr>
          <a:xfrm>
            <a:off x="1085850" y="614095"/>
            <a:ext cx="10458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«Есть специальные места, где можно переходить дорогу, вот например светофор. а вот пешеходный переход, иногда ы можешь увидеть такие знаки – они означают, что дорогу в этом месте нужно переходит под землей или над ней. Эти знаки так и называются подземный и надземный переход»</a:t>
            </a:r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8109B4C-CCB2-E757-7B96-382B739F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" y="1814424"/>
            <a:ext cx="7027545" cy="44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3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3BB483-6146-0E77-EE78-C99B3DD95CEE}"/>
              </a:ext>
            </a:extLst>
          </p:cNvPr>
          <p:cNvSpPr txBox="1"/>
          <p:nvPr/>
        </p:nvSpPr>
        <p:spPr>
          <a:xfrm>
            <a:off x="931544" y="556945"/>
            <a:ext cx="10498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Поблагодарил зайка полицейского и пошел дальше прямо на красный сигнал светофора, только вовремя схватил его полицейский за рюкзак и сказал : « Переходить дорогу можно только на зеленый сигнал светофора, а на красный людям и зайцам идти опасно!»</a:t>
            </a:r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FE8911A-BB33-9294-439A-7FD2B0662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58" y="1648936"/>
            <a:ext cx="7340683" cy="46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8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DF8AED-4DF4-40C0-5A5A-D42C5AADF303}"/>
              </a:ext>
            </a:extLst>
          </p:cNvPr>
          <p:cNvSpPr txBox="1"/>
          <p:nvPr/>
        </p:nvSpPr>
        <p:spPr>
          <a:xfrm>
            <a:off x="1057274" y="555605"/>
            <a:ext cx="10304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Подождал зайка зеленого сигнала, перешел дорогу и наконец встретился со своим лучшим другом Мурзиком.</a:t>
            </a:r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5786087-4A2D-DB91-F5A4-2DD7CD15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0" y="1029235"/>
            <a:ext cx="6697980" cy="50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4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86E22-B935-CA53-D19D-840E73A6B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208470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D8A24-5679-5833-9135-3CBEA98E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Жил – был заяц по имени Тишка и как - то раз пришло ему письмо от его давнего друга кота Мурзика: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4ABC86-CE2E-F04A-1856-BD1C2B83FB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38" y="2557463"/>
            <a:ext cx="524492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6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051E946-48C7-1833-FD55-9614BE4B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52550"/>
            <a:ext cx="59436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9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404A41-95EB-47AC-B616-B84089A6CC2B}"/>
              </a:ext>
            </a:extLst>
          </p:cNvPr>
          <p:cNvSpPr txBox="1"/>
          <p:nvPr/>
        </p:nvSpPr>
        <p:spPr>
          <a:xfrm>
            <a:off x="754380" y="620167"/>
            <a:ext cx="10732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Прочитал Тишка письмо и подумал: «И правда, поеду ка я к своему другу!» Собрал Тишка рюкзак, положил в него грибочки, в подарок другу, утюг, а вдруг пригодится, теплый свитер, шапочку и много других вещей. Взвалил Тишка рюкзак себе на спину и пошел на лесную остановку.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1ADD62-CA2B-7BFD-EA5C-FAC03EB1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71" y="1543497"/>
            <a:ext cx="7079932" cy="47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5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6D67BB-B19B-E0D2-986B-0E3269855CB7}"/>
              </a:ext>
            </a:extLst>
          </p:cNvPr>
          <p:cNvSpPr txBox="1"/>
          <p:nvPr/>
        </p:nvSpPr>
        <p:spPr>
          <a:xfrm>
            <a:off x="628650" y="694105"/>
            <a:ext cx="8812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Пришел зайка на остановку сел в автобус и поехал в город.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5453AC-ACC3-617B-14C9-DF0CADFD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1058523"/>
            <a:ext cx="8618220" cy="50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2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411639-6AA6-C952-CC40-A6BC50518C8C}"/>
              </a:ext>
            </a:extLst>
          </p:cNvPr>
          <p:cNvSpPr txBox="1"/>
          <p:nvPr/>
        </p:nvSpPr>
        <p:spPr>
          <a:xfrm>
            <a:off x="874394" y="681335"/>
            <a:ext cx="10784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Доехал зайка до города, вышел из автобуса и пошел не глядя через дорогу, и вдруг видит - несется на него огромный грузовик.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412C20F-69B7-B34A-10AD-C069CEA2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" y="1327666"/>
            <a:ext cx="7248525" cy="48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9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70CB96-D7A0-B445-1932-5DC2D3B2168E}"/>
              </a:ext>
            </a:extLst>
          </p:cNvPr>
          <p:cNvSpPr txBox="1"/>
          <p:nvPr/>
        </p:nvSpPr>
        <p:spPr>
          <a:xfrm>
            <a:off x="988694" y="648385"/>
            <a:ext cx="10589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Испугался Тишка: поджал уши, схватился за голову, со свистом проехал над зайкой грузовик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52EA22D-612E-5A2A-A7BD-9C90F7DF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818731"/>
            <a:ext cx="8138160" cy="53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8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568D12-DCD6-D965-8315-CCC2EBB719FD}"/>
              </a:ext>
            </a:extLst>
          </p:cNvPr>
          <p:cNvSpPr txBox="1"/>
          <p:nvPr/>
        </p:nvSpPr>
        <p:spPr>
          <a:xfrm>
            <a:off x="771524" y="587216"/>
            <a:ext cx="108642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Вздохнул зайка и пошел дальше только теперь аккуратней: посмотрел он налево, затем направо и осторожно стал переходить дорогу. Добрался зайка до другой стороны дороги, а там его уже ждет полицейский.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EA098B5-F33F-F026-7A0A-426820A0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256271"/>
            <a:ext cx="7498080" cy="49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D8B51-2FCE-46A1-F0F5-8C5B67A05F63}"/>
              </a:ext>
            </a:extLst>
          </p:cNvPr>
          <p:cNvSpPr txBox="1"/>
          <p:nvPr/>
        </p:nvSpPr>
        <p:spPr>
          <a:xfrm>
            <a:off x="960698" y="601180"/>
            <a:ext cx="10617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Посмотрел он на зайку и говорит: «Что же ты, зайка, переходишь дрогу в неположенном месте?» А Тишка ему отвечает «В неположенном месте? А как это?»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C633FAA-C1F0-C4B5-F248-0B4B701B2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10" y="1446639"/>
            <a:ext cx="6972300" cy="44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43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322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Garamond</vt:lpstr>
      <vt:lpstr>Helvetica Neue</vt:lpstr>
      <vt:lpstr>Trebuchet ms</vt:lpstr>
      <vt:lpstr>Натуральные материалы</vt:lpstr>
      <vt:lpstr>Сказка о том как зайка в гости поехал</vt:lpstr>
      <vt:lpstr>Жил – был заяц по имени Тишка и как - то раз пришло ему письмо от его давнего друга кота Мурзика: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том как зайка в гости поехал</dc:title>
  <dc:creator>Сказка</dc:creator>
  <cp:lastModifiedBy>Сказка</cp:lastModifiedBy>
  <cp:revision>1</cp:revision>
  <dcterms:created xsi:type="dcterms:W3CDTF">2023-10-30T07:57:16Z</dcterms:created>
  <dcterms:modified xsi:type="dcterms:W3CDTF">2023-10-30T08:06:12Z</dcterms:modified>
</cp:coreProperties>
</file>