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F797-52CF-4A3D-A296-6C1681F3395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E5C6-C65A-44AD-AF53-2DAB5182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287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F797-52CF-4A3D-A296-6C1681F3395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E5C6-C65A-44AD-AF53-2DAB5182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172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F797-52CF-4A3D-A296-6C1681F3395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E5C6-C65A-44AD-AF53-2DAB5182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74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F797-52CF-4A3D-A296-6C1681F3395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E5C6-C65A-44AD-AF53-2DAB5182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71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F797-52CF-4A3D-A296-6C1681F3395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E5C6-C65A-44AD-AF53-2DAB5182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287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F797-52CF-4A3D-A296-6C1681F3395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E5C6-C65A-44AD-AF53-2DAB5182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72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F797-52CF-4A3D-A296-6C1681F3395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E5C6-C65A-44AD-AF53-2DAB5182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71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F797-52CF-4A3D-A296-6C1681F3395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E5C6-C65A-44AD-AF53-2DAB5182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77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F797-52CF-4A3D-A296-6C1681F3395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E5C6-C65A-44AD-AF53-2DAB5182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1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F797-52CF-4A3D-A296-6C1681F3395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E5C6-C65A-44AD-AF53-2DAB5182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01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50000"/>
              <a:lumOff val="5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F797-52CF-4A3D-A296-6C1681F3395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E5C6-C65A-44AD-AF53-2DAB5182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66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A3D8F797-52CF-4A3D-A296-6C1681F3395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1A7DE5C6-C65A-44AD-AF53-2DAB5182F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772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03952-2388-56D1-ECB7-B250A80C30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ВРЕДНЫЕ СОВЕТЫ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3FA246-DCD4-107E-02BF-F50AF7A023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ПДД</a:t>
            </a:r>
          </a:p>
        </p:txBody>
      </p:sp>
    </p:spTree>
    <p:extLst>
      <p:ext uri="{BB962C8B-B14F-4D97-AF65-F5344CB8AC3E}">
        <p14:creationId xmlns:p14="http://schemas.microsoft.com/office/powerpoint/2010/main" val="889038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85FD3C-4F3E-72F5-DF7F-24C4BDBA8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56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056927-8E15-F768-EC6C-6AE3E8037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1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83123F-A908-7EC1-1D17-6A06AAF12D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3704"/>
          <a:stretch/>
        </p:blipFill>
        <p:spPr>
          <a:xfrm>
            <a:off x="1670755" y="134216"/>
            <a:ext cx="8590844" cy="658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00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F9DB4C-C4ED-0D84-69EA-90497185F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310" y="51435"/>
            <a:ext cx="9075420" cy="680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30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5AACFD-2AC5-30D5-2FDB-1BEBA315E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"/>
            <a:ext cx="9151620" cy="686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53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55D3C9-6D2D-A4AE-B745-6ACDCD4DF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11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7EBE24-E699-75A3-66D1-2C8C8B859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0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299811-1592-7ACE-D871-7237E0F3C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63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DF385D-E7EA-AC98-B1B3-89D82A966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15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EA50C3-7291-5AC6-A4DC-4C5479DC9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89713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Рамка">
      <a:dk1>
        <a:sysClr val="windowText" lastClr="000000"/>
      </a:dk1>
      <a:lt1>
        <a:sysClr val="window" lastClr="FFFFFF"/>
      </a:lt1>
      <a:dk2>
        <a:srgbClr val="4A3F38"/>
      </a:dk2>
      <a:lt2>
        <a:srgbClr val="EEEDCB"/>
      </a:lt2>
      <a:accent1>
        <a:srgbClr val="818E9F"/>
      </a:accent1>
      <a:accent2>
        <a:srgbClr val="D26400"/>
      </a:accent2>
      <a:accent3>
        <a:srgbClr val="C3BA45"/>
      </a:accent3>
      <a:accent4>
        <a:srgbClr val="8A8552"/>
      </a:accent4>
      <a:accent5>
        <a:srgbClr val="F3B843"/>
      </a:accent5>
      <a:accent6>
        <a:srgbClr val="786C71"/>
      </a:accent6>
      <a:hlink>
        <a:srgbClr val="46A7CA"/>
      </a:hlink>
      <a:folHlink>
        <a:srgbClr val="B2B2B2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9935E573-C197-41A8-BCA1-5D5F62C560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5</TotalTime>
  <Words>3</Words>
  <Application>Microsoft Office PowerPoint</Application>
  <PresentationFormat>Широкоэкранный</PresentationFormat>
  <Paragraphs>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Corbel</vt:lpstr>
      <vt:lpstr>Wingdings 2</vt:lpstr>
      <vt:lpstr>Рамка</vt:lpstr>
      <vt:lpstr>ВРЕДНЫЕ СОВЕТЫ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ВРЕДНЫЕ СОВЕТЫ</dc:title>
  <dc:creator>Сказка</dc:creator>
  <cp:lastModifiedBy>Сказка</cp:lastModifiedBy>
  <cp:revision>1</cp:revision>
  <dcterms:created xsi:type="dcterms:W3CDTF">2023-10-30T08:41:09Z</dcterms:created>
  <dcterms:modified xsi:type="dcterms:W3CDTF">2023-10-30T08:47:04Z</dcterms:modified>
</cp:coreProperties>
</file>