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59" r:id="rId3"/>
    <p:sldId id="260" r:id="rId4"/>
    <p:sldId id="261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5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4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26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149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408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5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76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72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2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2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63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9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2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08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17AFCDA-2A78-4F36-8A30-29627E2698B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0C34FFC-60B5-48D7-9EF9-F0658D159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87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2EA5E9E-A4CC-BBE1-468A-9BBD41AA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715" y="1252324"/>
            <a:ext cx="10572750" cy="969963"/>
          </a:xfrm>
        </p:spPr>
        <p:txBody>
          <a:bodyPr/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«КАК ОРГАНИЗОВАТЬ СПОРТИВНЫЙ ДОСУГ ДОМА»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5" name="Подзаголовок 3">
            <a:extLst>
              <a:ext uri="{FF2B5EF4-FFF2-40B4-BE49-F238E27FC236}">
                <a16:creationId xmlns:a16="http://schemas.microsoft.com/office/drawing/2014/main" id="{6DC84C6B-518F-01FC-2FE1-0AD8699D1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506" y="5949245"/>
            <a:ext cx="10553700" cy="745383"/>
          </a:xfrm>
        </p:spPr>
        <p:txBody>
          <a:bodyPr/>
          <a:lstStyle/>
          <a:p>
            <a:r>
              <a:rPr lang="ru-RU" dirty="0"/>
              <a:t>ИНСТРУКТОР ПО ФИЗИЧЕСКОЙ КУЛЬТУРЕ: ДЕМЕНЕВА А.И.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C77084-F182-F41E-C48F-880B50B6091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1390" y="2106789"/>
            <a:ext cx="5867400" cy="39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8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2EA5E9E-A4CC-BBE1-468A-9BBD41AA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415" y="646534"/>
            <a:ext cx="10572750" cy="969963"/>
          </a:xfrm>
        </p:spPr>
        <p:txBody>
          <a:bodyPr/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«ЧТО ТАКОЕ СЕМЕЙНЫЙ ДОСУГ»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24B5F7-7A2A-2E23-8A7D-3342F6C00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390" y="2186261"/>
            <a:ext cx="5289630" cy="4307136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Физкультурный досуг зарекомендовал себя как наиболее приемлемая и эффективная форма активного отдыха детей и взрослых. Во время проведения праздников и досугов дети принимают заинтересованное участие в разнообразной двигательной деятельности - упражнениях, подвижных и спортивных играх, эстафетах, танцах, аттракционах. Действуя с большим эмоциональным подъемом, стремясь к достижению лучших результатов в условиях соревнования, дети совершенствуются физически.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ECEDC9-B994-60BB-75F5-B11E18C165D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186261"/>
            <a:ext cx="5582856" cy="387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2EA5E9E-A4CC-BBE1-468A-9BBD41AA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415" y="646534"/>
            <a:ext cx="10572750" cy="969963"/>
          </a:xfrm>
        </p:spPr>
        <p:txBody>
          <a:bodyPr/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«ЧТО ДАЕТ СЕМЕЙНЫЙ ДОСУГ»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24B5F7-7A2A-2E23-8A7D-3342F6C00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876" y="1967696"/>
            <a:ext cx="11042248" cy="4890304"/>
          </a:xfrm>
        </p:spPr>
        <p:txBody>
          <a:bodyPr>
            <a:normAutofit/>
          </a:bodyPr>
          <a:lstStyle/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r>
              <a:rPr lang="ru-RU" sz="260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портивный 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досуг как  одно из наиболее эффективных форм активного отдыха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46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2EA5E9E-A4CC-BBE1-468A-9BBD41AA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415" y="646534"/>
            <a:ext cx="10572750" cy="969963"/>
          </a:xfrm>
        </p:spPr>
        <p:txBody>
          <a:bodyPr/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«ЧТО ДАЕТ СЕМЕЙНЫЙ ДОСУГ»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24B5F7-7A2A-2E23-8A7D-3342F6C00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31" y="1480131"/>
            <a:ext cx="12068536" cy="4890304"/>
          </a:xfrm>
        </p:spPr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у вас нет времени на то, чтоб отдыхать от работы вместе с семей в будни, то вы просто обязаны на выходных находить время для самых близких и родных. Психологи доказали, что те семьи, у которых есть общие увлечения, являются более дружными и крепкими. Вам стоит обратить внимание на этот факт, чтоб изменить что-то к лучшему конкретно в вашей семье.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26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2EA5E9E-A4CC-BBE1-468A-9BBD41AA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691" y="555585"/>
            <a:ext cx="10572750" cy="969963"/>
          </a:xfrm>
        </p:spPr>
        <p:txBody>
          <a:bodyPr/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«ОРГАНИЗАЦИЯ ДОСУГА»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24B5F7-7A2A-2E23-8A7D-3342F6C00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11707"/>
            <a:ext cx="12068536" cy="4890304"/>
          </a:xfrm>
        </p:spPr>
        <p:txBody>
          <a:bodyPr>
            <a:normAutofit/>
          </a:bodyPr>
          <a:lstStyle/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Выберете тему своего досуга, это могут быть весёлые старты для всей семьи, день подвижных игр, досуг можно приурочить к праздникам «23 февраля», «8 марта», «Дню смеха», «Дня рождения», «День Здоровья»  и др.</a:t>
            </a:r>
          </a:p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Предупредите за несколько дней своих родных, что у вас есть планы для каждого, чтоб все были в курсе и могли подстроиться под ваше расписание. Необходимо дать время домашним спланировать также и свое свободное время. </a:t>
            </a:r>
          </a:p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программу досуга включайте песни, танцы, загадки. Хорошее настроение получите  вы и ваш ребёнок.</a:t>
            </a:r>
          </a:p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Используйте сюрпризный момент. В заключении вашего досуга можно вручить каждому члену семьи самодельные медали изготовленные вместе  с ребёнком, диплом или же угощение.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42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24B5F7-7A2A-2E23-8A7D-3342F6C00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357223"/>
            <a:ext cx="12068536" cy="4890304"/>
          </a:xfrm>
        </p:spPr>
        <p:txBody>
          <a:bodyPr>
            <a:normAutofit/>
          </a:bodyPr>
          <a:lstStyle/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Семейный досуг, посвященный физическим упражнениям, играм, радости движения в семье научат ребенка заботиться о своём здоровье, интересоваться всем происходящим вокруг, самостоятельно мыслить, творить. В часы досуга ребенок должен играть, читать, заниматься спортом, искусством, техникой. Дети любят проводить время дома в кругу друзей. Родители должны помочь им интересно использовать время для отдыха и развития.</a:t>
            </a:r>
            <a:endParaRPr lang="ru-RU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4645"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63B5307-8530-F3EA-E88C-D3483F42018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1740" y="2171700"/>
            <a:ext cx="6761977" cy="451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79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40</TotalTime>
  <Words>380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Times New Roman</vt:lpstr>
      <vt:lpstr>Wingdings 2</vt:lpstr>
      <vt:lpstr>Цитаты</vt:lpstr>
      <vt:lpstr>«КАК ОРГАНИЗОВАТЬ СПОРТИВНЫЙ ДОСУГ ДОМА» </vt:lpstr>
      <vt:lpstr>«ЧТО ТАКОЕ СЕМЕЙНЫЙ ДОСУГ» </vt:lpstr>
      <vt:lpstr>«ЧТО ДАЕТ СЕМЕЙНЫЙ ДОСУГ» </vt:lpstr>
      <vt:lpstr>«ЧТО ДАЕТ СЕМЕЙНЫЙ ДОСУГ» </vt:lpstr>
      <vt:lpstr>«ОРГАНИЗАЦИЯ ДОСУГА»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ОРГАНИЗОВАТЬ СПОРТИВНЫЙ ДОСУГ ДОМА» </dc:title>
  <dc:creator>Сказка</dc:creator>
  <cp:lastModifiedBy>Сказка</cp:lastModifiedBy>
  <cp:revision>4</cp:revision>
  <dcterms:created xsi:type="dcterms:W3CDTF">2024-01-31T06:18:37Z</dcterms:created>
  <dcterms:modified xsi:type="dcterms:W3CDTF">2024-02-05T05:11:41Z</dcterms:modified>
</cp:coreProperties>
</file>