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76" r:id="rId3"/>
    <p:sldId id="260" r:id="rId4"/>
    <p:sldId id="259" r:id="rId5"/>
    <p:sldId id="258" r:id="rId6"/>
    <p:sldId id="272" r:id="rId7"/>
    <p:sldId id="262" r:id="rId8"/>
    <p:sldId id="263" r:id="rId9"/>
    <p:sldId id="264" r:id="rId10"/>
    <p:sldId id="265" r:id="rId11"/>
    <p:sldId id="267" r:id="rId12"/>
    <p:sldId id="269" r:id="rId13"/>
    <p:sldId id="275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00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21D30-7A7C-426A-A0FD-105DFE0636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830EE-9EF2-4401-95C6-B6BF4FD9CE0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Утром</a:t>
          </a:r>
        </a:p>
      </dgm:t>
    </dgm:pt>
    <dgm:pt modelId="{06BDE8D1-265C-4BC2-8829-0E3221F5644D}" type="parTrans" cxnId="{973DA253-C2AC-4979-B2E3-EAF533FF5FDF}">
      <dgm:prSet/>
      <dgm:spPr/>
      <dgm:t>
        <a:bodyPr/>
        <a:lstStyle/>
        <a:p>
          <a:endParaRPr lang="ru-RU"/>
        </a:p>
      </dgm:t>
    </dgm:pt>
    <dgm:pt modelId="{A95F7574-CEC6-408A-AC50-19FC7FCEC4B6}" type="sibTrans" cxnId="{973DA253-C2AC-4979-B2E3-EAF533FF5FDF}">
      <dgm:prSet/>
      <dgm:spPr/>
      <dgm:t>
        <a:bodyPr/>
        <a:lstStyle/>
        <a:p>
          <a:endParaRPr lang="ru-RU"/>
        </a:p>
      </dgm:t>
    </dgm:pt>
    <dgm:pt modelId="{42161913-685B-4BFC-A345-03CDE919949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«Доброе утро», «Я рада тебя видеть», «Здравст­вуй», «Как ты себя чувствуешь?»</a:t>
          </a:r>
        </a:p>
      </dgm:t>
    </dgm:pt>
    <dgm:pt modelId="{8D9C3777-8916-4168-99F7-A496C4D7C159}" type="parTrans" cxnId="{2B647B79-4A9A-4FCA-8A9B-2D58CDC2F6C1}">
      <dgm:prSet/>
      <dgm:spPr/>
      <dgm:t>
        <a:bodyPr/>
        <a:lstStyle/>
        <a:p>
          <a:endParaRPr lang="ru-RU"/>
        </a:p>
      </dgm:t>
    </dgm:pt>
    <dgm:pt modelId="{C06E2540-7941-4E93-9D7A-657FC24F9A65}" type="sibTrans" cxnId="{2B647B79-4A9A-4FCA-8A9B-2D58CDC2F6C1}">
      <dgm:prSet/>
      <dgm:spPr/>
      <dgm:t>
        <a:bodyPr/>
        <a:lstStyle/>
        <a:p>
          <a:endParaRPr lang="ru-RU"/>
        </a:p>
      </dgm:t>
    </dgm:pt>
    <dgm:pt modelId="{6EDA7093-FD7D-4A01-A1BC-9F41FCBC75E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еды</a:t>
          </a:r>
        </a:p>
      </dgm:t>
    </dgm:pt>
    <dgm:pt modelId="{2C045711-A755-426F-9F05-49602D68225D}" type="parTrans" cxnId="{FAB50A61-1B6E-4C0C-85C5-503144548E16}">
      <dgm:prSet/>
      <dgm:spPr/>
      <dgm:t>
        <a:bodyPr/>
        <a:lstStyle/>
        <a:p>
          <a:endParaRPr lang="ru-RU"/>
        </a:p>
      </dgm:t>
    </dgm:pt>
    <dgm:pt modelId="{035EA2F7-C6A1-4EFA-93DC-063A563B7415}" type="sibTrans" cxnId="{FAB50A61-1B6E-4C0C-85C5-503144548E16}">
      <dgm:prSet/>
      <dgm:spPr/>
      <dgm:t>
        <a:bodyPr/>
        <a:lstStyle/>
        <a:p>
          <a:endParaRPr lang="ru-RU"/>
        </a:p>
      </dgm:t>
    </dgm:pt>
    <dgm:pt modelId="{BF1CEF44-0608-4A05-AAAA-286D0541D20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«Приятного аппетита», «Благодарю», «Спасибо», «Позволь за тобой поухаживать», «Все было очень вкусно».</a:t>
          </a:r>
        </a:p>
      </dgm:t>
    </dgm:pt>
    <dgm:pt modelId="{8F658906-8B89-48FE-B89B-2B9EAA780049}" type="parTrans" cxnId="{40A5BAC2-8E62-4525-BE7B-31348C674632}">
      <dgm:prSet/>
      <dgm:spPr/>
      <dgm:t>
        <a:bodyPr/>
        <a:lstStyle/>
        <a:p>
          <a:endParaRPr lang="ru-RU"/>
        </a:p>
      </dgm:t>
    </dgm:pt>
    <dgm:pt modelId="{1FF7ECCF-0106-416F-AB93-89EF903DAA29}" type="sibTrans" cxnId="{40A5BAC2-8E62-4525-BE7B-31348C674632}">
      <dgm:prSet/>
      <dgm:spPr/>
      <dgm:t>
        <a:bodyPr/>
        <a:lstStyle/>
        <a:p>
          <a:endParaRPr lang="ru-RU"/>
        </a:p>
      </dgm:t>
    </dgm:pt>
    <dgm:pt modelId="{71ABE62F-ED60-4B20-A1B6-04262FB9CB3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общения</a:t>
          </a:r>
        </a:p>
      </dgm:t>
    </dgm:pt>
    <dgm:pt modelId="{402B6EFD-58FF-45C4-9BA2-F5FA9D9BE6C8}" type="parTrans" cxnId="{EB4BE91F-66EF-4CFD-B02F-5B7DD0227F83}">
      <dgm:prSet/>
      <dgm:spPr/>
      <dgm:t>
        <a:bodyPr/>
        <a:lstStyle/>
        <a:p>
          <a:endParaRPr lang="ru-RU"/>
        </a:p>
      </dgm:t>
    </dgm:pt>
    <dgm:pt modelId="{30154C7E-B00B-4678-8F73-E46C94DD1389}" type="sibTrans" cxnId="{EB4BE91F-66EF-4CFD-B02F-5B7DD0227F83}">
      <dgm:prSet/>
      <dgm:spPr/>
      <dgm:t>
        <a:bodyPr/>
        <a:lstStyle/>
        <a:p>
          <a:endParaRPr lang="ru-RU"/>
        </a:p>
      </dgm:t>
    </dgm:pt>
    <dgm:pt modelId="{2A1DDA1B-9C1B-4D1F-B880-D87E06DEA9C3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«Разреши», «Будь добр», «Пожалуйста, «Извини», «Позволь», «Если тебя не затруднит», «Прошу прощения».</a:t>
          </a:r>
        </a:p>
      </dgm:t>
    </dgm:pt>
    <dgm:pt modelId="{6BEDB52A-18E5-4865-9059-593D12C1463B}" type="parTrans" cxnId="{0BA0A0AE-C562-47E3-980C-971894229A99}">
      <dgm:prSet/>
      <dgm:spPr/>
      <dgm:t>
        <a:bodyPr/>
        <a:lstStyle/>
        <a:p>
          <a:endParaRPr lang="ru-RU"/>
        </a:p>
      </dgm:t>
    </dgm:pt>
    <dgm:pt modelId="{3204B8BA-19A1-4E09-9261-0F12CD3F4205}" type="sibTrans" cxnId="{0BA0A0AE-C562-47E3-980C-971894229A99}">
      <dgm:prSet/>
      <dgm:spPr/>
      <dgm:t>
        <a:bodyPr/>
        <a:lstStyle/>
        <a:p>
          <a:endParaRPr lang="ru-RU"/>
        </a:p>
      </dgm:t>
    </dgm:pt>
    <dgm:pt modelId="{1AF80B75-3E70-41E4-916A-84DB48D7F927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После тихого часа</a:t>
          </a:r>
        </a:p>
      </dgm:t>
    </dgm:pt>
    <dgm:pt modelId="{275DEFF2-B643-4D74-B5BA-D65994D4B440}" type="parTrans" cxnId="{EB26DD63-9318-4287-A6F8-1A29FD8C9D94}">
      <dgm:prSet/>
      <dgm:spPr/>
      <dgm:t>
        <a:bodyPr/>
        <a:lstStyle/>
        <a:p>
          <a:endParaRPr lang="ru-RU"/>
        </a:p>
      </dgm:t>
    </dgm:pt>
    <dgm:pt modelId="{642E48B4-40FA-408E-9F01-CC4701D7D4F3}" type="sibTrans" cxnId="{EB26DD63-9318-4287-A6F8-1A29FD8C9D94}">
      <dgm:prSet/>
      <dgm:spPr/>
      <dgm:t>
        <a:bodyPr/>
        <a:lstStyle/>
        <a:p>
          <a:endParaRPr lang="ru-RU"/>
        </a:p>
      </dgm:t>
    </dgm:pt>
    <dgm:pt modelId="{DA33C948-DC3F-49C5-9CFD-76912067C6A0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Вечером</a:t>
          </a:r>
        </a:p>
      </dgm:t>
    </dgm:pt>
    <dgm:pt modelId="{EDF21ED0-B195-45E6-A0F6-3B7F30023786}" type="parTrans" cxnId="{9C45E29E-95AB-4EB9-ACF8-40D05237FCE8}">
      <dgm:prSet/>
      <dgm:spPr/>
      <dgm:t>
        <a:bodyPr/>
        <a:lstStyle/>
        <a:p>
          <a:endParaRPr lang="ru-RU"/>
        </a:p>
      </dgm:t>
    </dgm:pt>
    <dgm:pt modelId="{EBF0834D-E7A5-4089-979A-EBA1BE5EDCEE}" type="sibTrans" cxnId="{9C45E29E-95AB-4EB9-ACF8-40D05237FCE8}">
      <dgm:prSet/>
      <dgm:spPr/>
      <dgm:t>
        <a:bodyPr/>
        <a:lstStyle/>
        <a:p>
          <a:endParaRPr lang="ru-RU"/>
        </a:p>
      </dgm:t>
    </dgm:pt>
    <dgm:pt modelId="{B5CAF2D3-76C3-4A99-B92D-299D91E37E77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«Как спалось?», «Как твое здоровье?»</a:t>
          </a:r>
        </a:p>
      </dgm:t>
    </dgm:pt>
    <dgm:pt modelId="{792436A5-2EF8-4B20-BC56-6B291D262AD9}" type="parTrans" cxnId="{3ED183CF-104C-41A0-A1F3-391A09142920}">
      <dgm:prSet/>
      <dgm:spPr/>
      <dgm:t>
        <a:bodyPr/>
        <a:lstStyle/>
        <a:p>
          <a:endParaRPr lang="ru-RU"/>
        </a:p>
      </dgm:t>
    </dgm:pt>
    <dgm:pt modelId="{78420292-570E-4B28-9941-997612F42B96}" type="sibTrans" cxnId="{3ED183CF-104C-41A0-A1F3-391A09142920}">
      <dgm:prSet/>
      <dgm:spPr/>
      <dgm:t>
        <a:bodyPr/>
        <a:lstStyle/>
        <a:p>
          <a:endParaRPr lang="ru-RU"/>
        </a:p>
      </dgm:t>
    </dgm:pt>
    <dgm:pt modelId="{3E782AE4-57BE-4692-A200-882B719DBE8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5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</a:t>
          </a:r>
          <a:r>
            <a:rPr lang="ru-RU" sz="18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Добрый вечер», «До свидания», «До свидания», «До завтра», «До встречи», «Счастливого пути», «Всего хорошего», «Всего доброго», «Доброй ночи», «Приятных снов».</a:t>
          </a:r>
        </a:p>
      </dgm:t>
    </dgm:pt>
    <dgm:pt modelId="{1205E97D-A37F-429E-AFCE-98F91737DB98}" type="parTrans" cxnId="{3E0AF8AE-DD9F-41DB-AF9C-B104F11CB1FB}">
      <dgm:prSet/>
      <dgm:spPr/>
      <dgm:t>
        <a:bodyPr/>
        <a:lstStyle/>
        <a:p>
          <a:endParaRPr lang="ru-RU"/>
        </a:p>
      </dgm:t>
    </dgm:pt>
    <dgm:pt modelId="{DEF4076C-FE48-40C1-8B7D-D436294F5EED}" type="sibTrans" cxnId="{3E0AF8AE-DD9F-41DB-AF9C-B104F11CB1FB}">
      <dgm:prSet/>
      <dgm:spPr/>
      <dgm:t>
        <a:bodyPr/>
        <a:lstStyle/>
        <a:p>
          <a:endParaRPr lang="ru-RU"/>
        </a:p>
      </dgm:t>
    </dgm:pt>
    <dgm:pt modelId="{8AF0EB58-CFB8-446E-9CD0-72054CF673A9}" type="pres">
      <dgm:prSet presAssocID="{23921D30-7A7C-426A-A0FD-105DFE063601}" presName="linearFlow" presStyleCnt="0">
        <dgm:presLayoutVars>
          <dgm:dir/>
          <dgm:animLvl val="lvl"/>
          <dgm:resizeHandles val="exact"/>
        </dgm:presLayoutVars>
      </dgm:prSet>
      <dgm:spPr/>
    </dgm:pt>
    <dgm:pt modelId="{1B8347B9-E9B6-4DDE-BA5A-49439CAE5B84}" type="pres">
      <dgm:prSet presAssocID="{FC0830EE-9EF2-4401-95C6-B6BF4FD9CE0B}" presName="composite" presStyleCnt="0"/>
      <dgm:spPr/>
    </dgm:pt>
    <dgm:pt modelId="{E33D9DAD-9915-46B2-AF7F-9D2DD7E13F8D}" type="pres">
      <dgm:prSet presAssocID="{FC0830EE-9EF2-4401-95C6-B6BF4FD9CE0B}" presName="parentText" presStyleLbl="alignNode1" presStyleIdx="0" presStyleCnt="5" custLinFactNeighborY="-6638">
        <dgm:presLayoutVars>
          <dgm:chMax val="1"/>
          <dgm:bulletEnabled val="1"/>
        </dgm:presLayoutVars>
      </dgm:prSet>
      <dgm:spPr/>
    </dgm:pt>
    <dgm:pt modelId="{1C3F6599-EB4E-4434-A13A-642310B0D51A}" type="pres">
      <dgm:prSet presAssocID="{FC0830EE-9EF2-4401-95C6-B6BF4FD9CE0B}" presName="descendantText" presStyleLbl="alignAcc1" presStyleIdx="0" presStyleCnt="5">
        <dgm:presLayoutVars>
          <dgm:bulletEnabled val="1"/>
        </dgm:presLayoutVars>
      </dgm:prSet>
      <dgm:spPr/>
    </dgm:pt>
    <dgm:pt modelId="{999C85E3-3A52-4A07-978F-CEB43C56278A}" type="pres">
      <dgm:prSet presAssocID="{A95F7574-CEC6-408A-AC50-19FC7FCEC4B6}" presName="sp" presStyleCnt="0"/>
      <dgm:spPr/>
    </dgm:pt>
    <dgm:pt modelId="{FC807B43-B9AA-49F5-A985-41C0DA1B6FA1}" type="pres">
      <dgm:prSet presAssocID="{6EDA7093-FD7D-4A01-A1BC-9F41FCBC75ED}" presName="composite" presStyleCnt="0"/>
      <dgm:spPr/>
    </dgm:pt>
    <dgm:pt modelId="{BC8642E2-E995-43D6-AD21-6958E02BFB9F}" type="pres">
      <dgm:prSet presAssocID="{6EDA7093-FD7D-4A01-A1BC-9F41FCBC75E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F4DF8DA-AAD5-4E55-9623-7FD459416CEA}" type="pres">
      <dgm:prSet presAssocID="{6EDA7093-FD7D-4A01-A1BC-9F41FCBC75ED}" presName="descendantText" presStyleLbl="alignAcc1" presStyleIdx="1" presStyleCnt="5">
        <dgm:presLayoutVars>
          <dgm:bulletEnabled val="1"/>
        </dgm:presLayoutVars>
      </dgm:prSet>
      <dgm:spPr/>
    </dgm:pt>
    <dgm:pt modelId="{B16E1749-D1BB-40C4-953D-3D12E1F8D37A}" type="pres">
      <dgm:prSet presAssocID="{035EA2F7-C6A1-4EFA-93DC-063A563B7415}" presName="sp" presStyleCnt="0"/>
      <dgm:spPr/>
    </dgm:pt>
    <dgm:pt modelId="{8BEA5616-9431-4BBB-9598-76336DEAFA46}" type="pres">
      <dgm:prSet presAssocID="{71ABE62F-ED60-4B20-A1B6-04262FB9CB31}" presName="composite" presStyleCnt="0"/>
      <dgm:spPr/>
    </dgm:pt>
    <dgm:pt modelId="{84EE9ED7-DAFA-4438-A584-54E4552802E2}" type="pres">
      <dgm:prSet presAssocID="{71ABE62F-ED60-4B20-A1B6-04262FB9CB3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5F7F62B-34C3-4059-81D7-A7F52B1D639F}" type="pres">
      <dgm:prSet presAssocID="{71ABE62F-ED60-4B20-A1B6-04262FB9CB31}" presName="descendantText" presStyleLbl="alignAcc1" presStyleIdx="2" presStyleCnt="5">
        <dgm:presLayoutVars>
          <dgm:bulletEnabled val="1"/>
        </dgm:presLayoutVars>
      </dgm:prSet>
      <dgm:spPr/>
    </dgm:pt>
    <dgm:pt modelId="{55C5B00D-2564-4B1A-B86D-6359596F7ACC}" type="pres">
      <dgm:prSet presAssocID="{30154C7E-B00B-4678-8F73-E46C94DD1389}" presName="sp" presStyleCnt="0"/>
      <dgm:spPr/>
    </dgm:pt>
    <dgm:pt modelId="{BB0696C2-F060-4A4E-8A75-3925482150C9}" type="pres">
      <dgm:prSet presAssocID="{1AF80B75-3E70-41E4-916A-84DB48D7F927}" presName="composite" presStyleCnt="0"/>
      <dgm:spPr/>
    </dgm:pt>
    <dgm:pt modelId="{D688BAEB-4F33-4513-BFE1-2B952430F01C}" type="pres">
      <dgm:prSet presAssocID="{1AF80B75-3E70-41E4-916A-84DB48D7F92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01D8FD0-C3D3-49EE-A4CF-304EDE881388}" type="pres">
      <dgm:prSet presAssocID="{1AF80B75-3E70-41E4-916A-84DB48D7F927}" presName="descendantText" presStyleLbl="alignAcc1" presStyleIdx="3" presStyleCnt="5">
        <dgm:presLayoutVars>
          <dgm:bulletEnabled val="1"/>
        </dgm:presLayoutVars>
      </dgm:prSet>
      <dgm:spPr/>
    </dgm:pt>
    <dgm:pt modelId="{063DD6BA-4AE2-4413-93D5-BDDF3B413FBA}" type="pres">
      <dgm:prSet presAssocID="{642E48B4-40FA-408E-9F01-CC4701D7D4F3}" presName="sp" presStyleCnt="0"/>
      <dgm:spPr/>
    </dgm:pt>
    <dgm:pt modelId="{DEF3089A-B2E7-4FCF-B4E0-32CC3FA7BA67}" type="pres">
      <dgm:prSet presAssocID="{DA33C948-DC3F-49C5-9CFD-76912067C6A0}" presName="composite" presStyleCnt="0"/>
      <dgm:spPr/>
    </dgm:pt>
    <dgm:pt modelId="{E90AD8F7-B505-4DB0-AB8D-43B8BF77BCF2}" type="pres">
      <dgm:prSet presAssocID="{DA33C948-DC3F-49C5-9CFD-76912067C6A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FA03D62-C070-466F-A7C3-D4A0B19BCBAC}" type="pres">
      <dgm:prSet presAssocID="{DA33C948-DC3F-49C5-9CFD-76912067C6A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0862513-6CAB-4FBF-9E49-BEA34381AEC9}" type="presOf" srcId="{42161913-685B-4BFC-A345-03CDE9199496}" destId="{1C3F6599-EB4E-4434-A13A-642310B0D51A}" srcOrd="0" destOrd="0" presId="urn:microsoft.com/office/officeart/2005/8/layout/chevron2"/>
    <dgm:cxn modelId="{EB4BE91F-66EF-4CFD-B02F-5B7DD0227F83}" srcId="{23921D30-7A7C-426A-A0FD-105DFE063601}" destId="{71ABE62F-ED60-4B20-A1B6-04262FB9CB31}" srcOrd="2" destOrd="0" parTransId="{402B6EFD-58FF-45C4-9BA2-F5FA9D9BE6C8}" sibTransId="{30154C7E-B00B-4678-8F73-E46C94DD1389}"/>
    <dgm:cxn modelId="{33FCE91F-F9C4-4F81-AAB5-C24B93DD2705}" type="presOf" srcId="{23921D30-7A7C-426A-A0FD-105DFE063601}" destId="{8AF0EB58-CFB8-446E-9CD0-72054CF673A9}" srcOrd="0" destOrd="0" presId="urn:microsoft.com/office/officeart/2005/8/layout/chevron2"/>
    <dgm:cxn modelId="{FAB50A61-1B6E-4C0C-85C5-503144548E16}" srcId="{23921D30-7A7C-426A-A0FD-105DFE063601}" destId="{6EDA7093-FD7D-4A01-A1BC-9F41FCBC75ED}" srcOrd="1" destOrd="0" parTransId="{2C045711-A755-426F-9F05-49602D68225D}" sibTransId="{035EA2F7-C6A1-4EFA-93DC-063A563B7415}"/>
    <dgm:cxn modelId="{EB26DD63-9318-4287-A6F8-1A29FD8C9D94}" srcId="{23921D30-7A7C-426A-A0FD-105DFE063601}" destId="{1AF80B75-3E70-41E4-916A-84DB48D7F927}" srcOrd="3" destOrd="0" parTransId="{275DEFF2-B643-4D74-B5BA-D65994D4B440}" sibTransId="{642E48B4-40FA-408E-9F01-CC4701D7D4F3}"/>
    <dgm:cxn modelId="{972D654A-8C7F-4BC9-A76D-F047B91393E5}" type="presOf" srcId="{6EDA7093-FD7D-4A01-A1BC-9F41FCBC75ED}" destId="{BC8642E2-E995-43D6-AD21-6958E02BFB9F}" srcOrd="0" destOrd="0" presId="urn:microsoft.com/office/officeart/2005/8/layout/chevron2"/>
    <dgm:cxn modelId="{B3146D6C-2DE4-47F1-891A-87E53E4E6706}" type="presOf" srcId="{3E782AE4-57BE-4692-A200-882B719DBE85}" destId="{9FA03D62-C070-466F-A7C3-D4A0B19BCBAC}" srcOrd="0" destOrd="0" presId="urn:microsoft.com/office/officeart/2005/8/layout/chevron2"/>
    <dgm:cxn modelId="{973DA253-C2AC-4979-B2E3-EAF533FF5FDF}" srcId="{23921D30-7A7C-426A-A0FD-105DFE063601}" destId="{FC0830EE-9EF2-4401-95C6-B6BF4FD9CE0B}" srcOrd="0" destOrd="0" parTransId="{06BDE8D1-265C-4BC2-8829-0E3221F5644D}" sibTransId="{A95F7574-CEC6-408A-AC50-19FC7FCEC4B6}"/>
    <dgm:cxn modelId="{2B647B79-4A9A-4FCA-8A9B-2D58CDC2F6C1}" srcId="{FC0830EE-9EF2-4401-95C6-B6BF4FD9CE0B}" destId="{42161913-685B-4BFC-A345-03CDE9199496}" srcOrd="0" destOrd="0" parTransId="{8D9C3777-8916-4168-99F7-A496C4D7C159}" sibTransId="{C06E2540-7941-4E93-9D7A-657FC24F9A65}"/>
    <dgm:cxn modelId="{3CA44799-3C58-4146-ADB6-045FA5611861}" type="presOf" srcId="{B5CAF2D3-76C3-4A99-B92D-299D91E37E77}" destId="{401D8FD0-C3D3-49EE-A4CF-304EDE881388}" srcOrd="0" destOrd="0" presId="urn:microsoft.com/office/officeart/2005/8/layout/chevron2"/>
    <dgm:cxn modelId="{AA42B299-941B-4086-B883-0312079D279A}" type="presOf" srcId="{71ABE62F-ED60-4B20-A1B6-04262FB9CB31}" destId="{84EE9ED7-DAFA-4438-A584-54E4552802E2}" srcOrd="0" destOrd="0" presId="urn:microsoft.com/office/officeart/2005/8/layout/chevron2"/>
    <dgm:cxn modelId="{9C45E29E-95AB-4EB9-ACF8-40D05237FCE8}" srcId="{23921D30-7A7C-426A-A0FD-105DFE063601}" destId="{DA33C948-DC3F-49C5-9CFD-76912067C6A0}" srcOrd="4" destOrd="0" parTransId="{EDF21ED0-B195-45E6-A0F6-3B7F30023786}" sibTransId="{EBF0834D-E7A5-4089-979A-EBA1BE5EDCEE}"/>
    <dgm:cxn modelId="{FD6E6CAA-2637-418E-8F84-C7CFFCD779DE}" type="presOf" srcId="{DA33C948-DC3F-49C5-9CFD-76912067C6A0}" destId="{E90AD8F7-B505-4DB0-AB8D-43B8BF77BCF2}" srcOrd="0" destOrd="0" presId="urn:microsoft.com/office/officeart/2005/8/layout/chevron2"/>
    <dgm:cxn modelId="{CD3FC7AB-FF4B-45E0-8C09-4B93AB1F7EBB}" type="presOf" srcId="{FC0830EE-9EF2-4401-95C6-B6BF4FD9CE0B}" destId="{E33D9DAD-9915-46B2-AF7F-9D2DD7E13F8D}" srcOrd="0" destOrd="0" presId="urn:microsoft.com/office/officeart/2005/8/layout/chevron2"/>
    <dgm:cxn modelId="{0BA0A0AE-C562-47E3-980C-971894229A99}" srcId="{71ABE62F-ED60-4B20-A1B6-04262FB9CB31}" destId="{2A1DDA1B-9C1B-4D1F-B880-D87E06DEA9C3}" srcOrd="0" destOrd="0" parTransId="{6BEDB52A-18E5-4865-9059-593D12C1463B}" sibTransId="{3204B8BA-19A1-4E09-9261-0F12CD3F4205}"/>
    <dgm:cxn modelId="{3E0AF8AE-DD9F-41DB-AF9C-B104F11CB1FB}" srcId="{DA33C948-DC3F-49C5-9CFD-76912067C6A0}" destId="{3E782AE4-57BE-4692-A200-882B719DBE85}" srcOrd="0" destOrd="0" parTransId="{1205E97D-A37F-429E-AFCE-98F91737DB98}" sibTransId="{DEF4076C-FE48-40C1-8B7D-D436294F5EED}"/>
    <dgm:cxn modelId="{858600B7-B740-4F30-A84A-BE7743519473}" type="presOf" srcId="{BF1CEF44-0608-4A05-AAAA-286D0541D20E}" destId="{7F4DF8DA-AAD5-4E55-9623-7FD459416CEA}" srcOrd="0" destOrd="0" presId="urn:microsoft.com/office/officeart/2005/8/layout/chevron2"/>
    <dgm:cxn modelId="{976506BD-5A40-4825-A377-24F85A7B0B92}" type="presOf" srcId="{2A1DDA1B-9C1B-4D1F-B880-D87E06DEA9C3}" destId="{55F7F62B-34C3-4059-81D7-A7F52B1D639F}" srcOrd="0" destOrd="0" presId="urn:microsoft.com/office/officeart/2005/8/layout/chevron2"/>
    <dgm:cxn modelId="{F1731BC1-3D1D-43CD-B35B-6373DC3CC5FC}" type="presOf" srcId="{1AF80B75-3E70-41E4-916A-84DB48D7F927}" destId="{D688BAEB-4F33-4513-BFE1-2B952430F01C}" srcOrd="0" destOrd="0" presId="urn:microsoft.com/office/officeart/2005/8/layout/chevron2"/>
    <dgm:cxn modelId="{40A5BAC2-8E62-4525-BE7B-31348C674632}" srcId="{6EDA7093-FD7D-4A01-A1BC-9F41FCBC75ED}" destId="{BF1CEF44-0608-4A05-AAAA-286D0541D20E}" srcOrd="0" destOrd="0" parTransId="{8F658906-8B89-48FE-B89B-2B9EAA780049}" sibTransId="{1FF7ECCF-0106-416F-AB93-89EF903DAA29}"/>
    <dgm:cxn modelId="{3ED183CF-104C-41A0-A1F3-391A09142920}" srcId="{1AF80B75-3E70-41E4-916A-84DB48D7F927}" destId="{B5CAF2D3-76C3-4A99-B92D-299D91E37E77}" srcOrd="0" destOrd="0" parTransId="{792436A5-2EF8-4B20-BC56-6B291D262AD9}" sibTransId="{78420292-570E-4B28-9941-997612F42B96}"/>
    <dgm:cxn modelId="{62D6CBA6-DD21-4A0E-A034-3F3EAD217558}" type="presParOf" srcId="{8AF0EB58-CFB8-446E-9CD0-72054CF673A9}" destId="{1B8347B9-E9B6-4DDE-BA5A-49439CAE5B84}" srcOrd="0" destOrd="0" presId="urn:microsoft.com/office/officeart/2005/8/layout/chevron2"/>
    <dgm:cxn modelId="{8898D76F-7B55-4C21-8176-A09D3B9FDE6B}" type="presParOf" srcId="{1B8347B9-E9B6-4DDE-BA5A-49439CAE5B84}" destId="{E33D9DAD-9915-46B2-AF7F-9D2DD7E13F8D}" srcOrd="0" destOrd="0" presId="urn:microsoft.com/office/officeart/2005/8/layout/chevron2"/>
    <dgm:cxn modelId="{4A3B6BDE-3331-48ED-B32B-D32336018848}" type="presParOf" srcId="{1B8347B9-E9B6-4DDE-BA5A-49439CAE5B84}" destId="{1C3F6599-EB4E-4434-A13A-642310B0D51A}" srcOrd="1" destOrd="0" presId="urn:microsoft.com/office/officeart/2005/8/layout/chevron2"/>
    <dgm:cxn modelId="{BFAD4806-BB94-430A-B830-CB00B355E4B5}" type="presParOf" srcId="{8AF0EB58-CFB8-446E-9CD0-72054CF673A9}" destId="{999C85E3-3A52-4A07-978F-CEB43C56278A}" srcOrd="1" destOrd="0" presId="urn:microsoft.com/office/officeart/2005/8/layout/chevron2"/>
    <dgm:cxn modelId="{5B47340B-D2CB-4320-9EF0-1CC787C67FF9}" type="presParOf" srcId="{8AF0EB58-CFB8-446E-9CD0-72054CF673A9}" destId="{FC807B43-B9AA-49F5-A985-41C0DA1B6FA1}" srcOrd="2" destOrd="0" presId="urn:microsoft.com/office/officeart/2005/8/layout/chevron2"/>
    <dgm:cxn modelId="{27A2AC7F-32E9-4EA7-BF59-745C92136EB7}" type="presParOf" srcId="{FC807B43-B9AA-49F5-A985-41C0DA1B6FA1}" destId="{BC8642E2-E995-43D6-AD21-6958E02BFB9F}" srcOrd="0" destOrd="0" presId="urn:microsoft.com/office/officeart/2005/8/layout/chevron2"/>
    <dgm:cxn modelId="{7BF84A89-FD14-40C9-AD9F-A54A5BCF2826}" type="presParOf" srcId="{FC807B43-B9AA-49F5-A985-41C0DA1B6FA1}" destId="{7F4DF8DA-AAD5-4E55-9623-7FD459416CEA}" srcOrd="1" destOrd="0" presId="urn:microsoft.com/office/officeart/2005/8/layout/chevron2"/>
    <dgm:cxn modelId="{7172643C-4EA1-4B65-97CF-6C238B9FDE1E}" type="presParOf" srcId="{8AF0EB58-CFB8-446E-9CD0-72054CF673A9}" destId="{B16E1749-D1BB-40C4-953D-3D12E1F8D37A}" srcOrd="3" destOrd="0" presId="urn:microsoft.com/office/officeart/2005/8/layout/chevron2"/>
    <dgm:cxn modelId="{2299675C-0990-4ED0-8CCB-92FCDD4EFAB5}" type="presParOf" srcId="{8AF0EB58-CFB8-446E-9CD0-72054CF673A9}" destId="{8BEA5616-9431-4BBB-9598-76336DEAFA46}" srcOrd="4" destOrd="0" presId="urn:microsoft.com/office/officeart/2005/8/layout/chevron2"/>
    <dgm:cxn modelId="{45395C4A-D35D-4BAA-A890-CD56E15BED7E}" type="presParOf" srcId="{8BEA5616-9431-4BBB-9598-76336DEAFA46}" destId="{84EE9ED7-DAFA-4438-A584-54E4552802E2}" srcOrd="0" destOrd="0" presId="urn:microsoft.com/office/officeart/2005/8/layout/chevron2"/>
    <dgm:cxn modelId="{B9420719-FD96-435A-A198-27E867716EB6}" type="presParOf" srcId="{8BEA5616-9431-4BBB-9598-76336DEAFA46}" destId="{55F7F62B-34C3-4059-81D7-A7F52B1D639F}" srcOrd="1" destOrd="0" presId="urn:microsoft.com/office/officeart/2005/8/layout/chevron2"/>
    <dgm:cxn modelId="{FF211C8C-7DFF-419D-8921-33080E3FE828}" type="presParOf" srcId="{8AF0EB58-CFB8-446E-9CD0-72054CF673A9}" destId="{55C5B00D-2564-4B1A-B86D-6359596F7ACC}" srcOrd="5" destOrd="0" presId="urn:microsoft.com/office/officeart/2005/8/layout/chevron2"/>
    <dgm:cxn modelId="{5BBBE5D6-B30C-4E3C-8B21-40CB3E428286}" type="presParOf" srcId="{8AF0EB58-CFB8-446E-9CD0-72054CF673A9}" destId="{BB0696C2-F060-4A4E-8A75-3925482150C9}" srcOrd="6" destOrd="0" presId="urn:microsoft.com/office/officeart/2005/8/layout/chevron2"/>
    <dgm:cxn modelId="{2451EE09-DA0F-4566-8D5C-C7DC1B44CC9A}" type="presParOf" srcId="{BB0696C2-F060-4A4E-8A75-3925482150C9}" destId="{D688BAEB-4F33-4513-BFE1-2B952430F01C}" srcOrd="0" destOrd="0" presId="urn:microsoft.com/office/officeart/2005/8/layout/chevron2"/>
    <dgm:cxn modelId="{DF85675B-82C2-49A4-8761-3D1A739498F6}" type="presParOf" srcId="{BB0696C2-F060-4A4E-8A75-3925482150C9}" destId="{401D8FD0-C3D3-49EE-A4CF-304EDE881388}" srcOrd="1" destOrd="0" presId="urn:microsoft.com/office/officeart/2005/8/layout/chevron2"/>
    <dgm:cxn modelId="{06DF5D66-7E36-4829-B4C2-2C58D8B8445A}" type="presParOf" srcId="{8AF0EB58-CFB8-446E-9CD0-72054CF673A9}" destId="{063DD6BA-4AE2-4413-93D5-BDDF3B413FBA}" srcOrd="7" destOrd="0" presId="urn:microsoft.com/office/officeart/2005/8/layout/chevron2"/>
    <dgm:cxn modelId="{FD8580E5-F257-4F6B-B29B-F4026DF29DE1}" type="presParOf" srcId="{8AF0EB58-CFB8-446E-9CD0-72054CF673A9}" destId="{DEF3089A-B2E7-4FCF-B4E0-32CC3FA7BA67}" srcOrd="8" destOrd="0" presId="urn:microsoft.com/office/officeart/2005/8/layout/chevron2"/>
    <dgm:cxn modelId="{5D4B6FA9-9E59-4685-88EF-68F2B1BDB657}" type="presParOf" srcId="{DEF3089A-B2E7-4FCF-B4E0-32CC3FA7BA67}" destId="{E90AD8F7-B505-4DB0-AB8D-43B8BF77BCF2}" srcOrd="0" destOrd="0" presId="urn:microsoft.com/office/officeart/2005/8/layout/chevron2"/>
    <dgm:cxn modelId="{F0CD4A51-6ECA-4952-9D6D-57538C5D72CF}" type="presParOf" srcId="{DEF3089A-B2E7-4FCF-B4E0-32CC3FA7BA67}" destId="{9FA03D62-C070-466F-A7C3-D4A0B19BCB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D9DAD-9915-46B2-AF7F-9D2DD7E13F8D}">
      <dsp:nvSpPr>
        <dsp:cNvPr id="0" name=""/>
        <dsp:cNvSpPr/>
      </dsp:nvSpPr>
      <dsp:spPr>
        <a:xfrm rot="5400000">
          <a:off x="-170650" y="170650"/>
          <a:ext cx="1137668" cy="796368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Утром</a:t>
          </a:r>
        </a:p>
      </dsp:txBody>
      <dsp:txXfrm rot="-5400000">
        <a:off x="0" y="398184"/>
        <a:ext cx="796368" cy="341300"/>
      </dsp:txXfrm>
    </dsp:sp>
    <dsp:sp modelId="{1C3F6599-EB4E-4434-A13A-642310B0D51A}">
      <dsp:nvSpPr>
        <dsp:cNvPr id="0" name=""/>
        <dsp:cNvSpPr/>
      </dsp:nvSpPr>
      <dsp:spPr>
        <a:xfrm rot="5400000">
          <a:off x="4456933" y="-3657051"/>
          <a:ext cx="739484" cy="8060615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«Доброе утро», «Я рада тебя видеть», «Здравст­вуй», «Как ты себя чувствуешь?»</a:t>
          </a:r>
        </a:p>
      </dsp:txBody>
      <dsp:txXfrm rot="-5400000">
        <a:off x="796368" y="39613"/>
        <a:ext cx="8024516" cy="667286"/>
      </dsp:txXfrm>
    </dsp:sp>
    <dsp:sp modelId="{BC8642E2-E995-43D6-AD21-6958E02BFB9F}">
      <dsp:nvSpPr>
        <dsp:cNvPr id="0" name=""/>
        <dsp:cNvSpPr/>
      </dsp:nvSpPr>
      <dsp:spPr>
        <a:xfrm rot="5400000">
          <a:off x="-170650" y="1195290"/>
          <a:ext cx="1137668" cy="796368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еды</a:t>
          </a:r>
        </a:p>
      </dsp:txBody>
      <dsp:txXfrm rot="-5400000">
        <a:off x="0" y="1422824"/>
        <a:ext cx="796368" cy="341300"/>
      </dsp:txXfrm>
    </dsp:sp>
    <dsp:sp modelId="{7F4DF8DA-AAD5-4E55-9623-7FD459416CEA}">
      <dsp:nvSpPr>
        <dsp:cNvPr id="0" name=""/>
        <dsp:cNvSpPr/>
      </dsp:nvSpPr>
      <dsp:spPr>
        <a:xfrm rot="5400000">
          <a:off x="4456739" y="-2635731"/>
          <a:ext cx="739873" cy="8060615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«Приятного аппетита», «Благодарю», «Спасибо», «Позволь за тобой поухаживать», «Все было очень вкусно».</a:t>
          </a:r>
        </a:p>
      </dsp:txBody>
      <dsp:txXfrm rot="-5400000">
        <a:off x="796368" y="1060758"/>
        <a:ext cx="8024497" cy="667637"/>
      </dsp:txXfrm>
    </dsp:sp>
    <dsp:sp modelId="{84EE9ED7-DAFA-4438-A584-54E4552802E2}">
      <dsp:nvSpPr>
        <dsp:cNvPr id="0" name=""/>
        <dsp:cNvSpPr/>
      </dsp:nvSpPr>
      <dsp:spPr>
        <a:xfrm rot="5400000">
          <a:off x="-170650" y="2216415"/>
          <a:ext cx="1137668" cy="796368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общения</a:t>
          </a:r>
        </a:p>
      </dsp:txBody>
      <dsp:txXfrm rot="-5400000">
        <a:off x="0" y="2443949"/>
        <a:ext cx="796368" cy="341300"/>
      </dsp:txXfrm>
    </dsp:sp>
    <dsp:sp modelId="{55F7F62B-34C3-4059-81D7-A7F52B1D639F}">
      <dsp:nvSpPr>
        <dsp:cNvPr id="0" name=""/>
        <dsp:cNvSpPr/>
      </dsp:nvSpPr>
      <dsp:spPr>
        <a:xfrm rot="5400000">
          <a:off x="4456933" y="-1614799"/>
          <a:ext cx="739484" cy="8060615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«Разреши», «Будь добр», «Пожалуйста, «Извини», «Позволь», «Если тебя не затруднит», «Прошу прощения».</a:t>
          </a:r>
        </a:p>
      </dsp:txBody>
      <dsp:txXfrm rot="-5400000">
        <a:off x="796368" y="2081865"/>
        <a:ext cx="8024516" cy="667286"/>
      </dsp:txXfrm>
    </dsp:sp>
    <dsp:sp modelId="{D688BAEB-4F33-4513-BFE1-2B952430F01C}">
      <dsp:nvSpPr>
        <dsp:cNvPr id="0" name=""/>
        <dsp:cNvSpPr/>
      </dsp:nvSpPr>
      <dsp:spPr>
        <a:xfrm rot="5400000">
          <a:off x="-170650" y="3237541"/>
          <a:ext cx="1137668" cy="796368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После тихого часа</a:t>
          </a:r>
        </a:p>
      </dsp:txBody>
      <dsp:txXfrm rot="-5400000">
        <a:off x="0" y="3465075"/>
        <a:ext cx="796368" cy="341300"/>
      </dsp:txXfrm>
    </dsp:sp>
    <dsp:sp modelId="{401D8FD0-C3D3-49EE-A4CF-304EDE881388}">
      <dsp:nvSpPr>
        <dsp:cNvPr id="0" name=""/>
        <dsp:cNvSpPr/>
      </dsp:nvSpPr>
      <dsp:spPr>
        <a:xfrm rot="5400000">
          <a:off x="4456933" y="-593674"/>
          <a:ext cx="739484" cy="8060615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«Как спалось?», «Как твое здоровье?»</a:t>
          </a:r>
        </a:p>
      </dsp:txBody>
      <dsp:txXfrm rot="-5400000">
        <a:off x="796368" y="3102990"/>
        <a:ext cx="8024516" cy="667286"/>
      </dsp:txXfrm>
    </dsp:sp>
    <dsp:sp modelId="{E90AD8F7-B505-4DB0-AB8D-43B8BF77BCF2}">
      <dsp:nvSpPr>
        <dsp:cNvPr id="0" name=""/>
        <dsp:cNvSpPr/>
      </dsp:nvSpPr>
      <dsp:spPr>
        <a:xfrm rot="5400000">
          <a:off x="-170650" y="4258667"/>
          <a:ext cx="1137668" cy="796368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Вечером</a:t>
          </a:r>
        </a:p>
      </dsp:txBody>
      <dsp:txXfrm rot="-5400000">
        <a:off x="0" y="4486201"/>
        <a:ext cx="796368" cy="341300"/>
      </dsp:txXfrm>
    </dsp:sp>
    <dsp:sp modelId="{9FA03D62-C070-466F-A7C3-D4A0B19BCBAC}">
      <dsp:nvSpPr>
        <dsp:cNvPr id="0" name=""/>
        <dsp:cNvSpPr/>
      </dsp:nvSpPr>
      <dsp:spPr>
        <a:xfrm rot="5400000">
          <a:off x="4456933" y="427451"/>
          <a:ext cx="739484" cy="8060615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«</a:t>
          </a:r>
          <a:r>
            <a:rPr lang="ru-RU" sz="1800" b="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Добрый вечер», «До свидания», «До свидания», «До завтра», «До встречи», «Счастливого пути», «Всего хорошего», «Всего доброго», «Доброй ночи», «Приятных снов».</a:t>
          </a:r>
        </a:p>
      </dsp:txBody>
      <dsp:txXfrm rot="-5400000">
        <a:off x="796368" y="4124116"/>
        <a:ext cx="8024516" cy="66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1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1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9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80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63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1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0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8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4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823C83-B36F-4377-ABA1-3C0C56BC72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F75178-FFF5-4113-BCB3-12287CDD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0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81784"/>
            <a:ext cx="5256584" cy="2926080"/>
          </a:xfrm>
        </p:spPr>
        <p:txBody>
          <a:bodyPr>
            <a:normAutofit/>
          </a:bodyPr>
          <a:lstStyle/>
          <a:p>
            <a:r>
              <a:rPr lang="ru-RU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«ВЕЖЛИВОСТЬ ВОСПИТЫВАЕТСЯ ВЕЖЛИВОСТЬЮ».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13176"/>
            <a:ext cx="6400800" cy="98759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Презентацию подготовила воспитатель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Алексеева Е.А.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692" y="253238"/>
            <a:ext cx="5215488" cy="135636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Обобщение:</a:t>
            </a:r>
            <a:endParaRPr lang="ru-RU" sz="36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340768"/>
            <a:ext cx="5256584" cy="518457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ребёнок перебивает взрослого, влезает в разговор, это может означать: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он не умеет слушать;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проявляет агрессию к тому, кого перебивает;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хочет обратить на себя внимание (являясь центром семейной вселенной);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не обладает достаточным запасом терпения;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не дополучает родительского внимания (один из симптомов гиперактивности).</a:t>
            </a:r>
          </a:p>
          <a:p>
            <a:endParaRPr lang="ru-RU" dirty="0"/>
          </a:p>
        </p:txBody>
      </p:sp>
      <p:pic>
        <p:nvPicPr>
          <p:cNvPr id="4" name="Рисунок 3" descr="Учебно воспитательный план 11 класса - Книги и учебни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" y="2132856"/>
            <a:ext cx="2808312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1728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делать, если ребёнок употребляет грубые слова, ненормативную лексику?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4" cy="417646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всегда надо заострять внимание, если ребёнок маленький, он быстро забудет.</a:t>
            </a:r>
            <a:b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постарше - надо дать понять, что вы не хотите слышать таких слов, они обидные, плохие, грязные, хорошие дети так не говорят.</a:t>
            </a:r>
            <a:b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Можно определить место, куда выбрасывать такие слова (мусорное ведро, мешок).</a:t>
            </a:r>
            <a:b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Часто взрослые являются источником заражения ребёнка, употребляя лексический мусор.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847518" cy="2592288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Можно ли согласиться с тем, что хвалить ребёнка надо тогда, когда не всё получается, авансом, или надо хвалить за результат?</a:t>
            </a:r>
            <a:br>
              <a:rPr lang="ru-RU" sz="2800" cap="none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cap="none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19557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Известная поэтесса А.Барто в одном из стихов писала: “Когда не ладятся дела, мне помогает похвала” и этими суждениями пригласила нас к раздумью: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79" y="1052736"/>
            <a:ext cx="4959393" cy="511256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Похвала помогает в достижении результатов. Давайте возьмём девиз:    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“Ни одного дня без похвалы”.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дома и в детском саду будем искать возможности хвалить ребёнка, и мы увидим, что произойдут перемены, у детей появится желание быть воспитанными.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ОБОБЩЕНИЕ: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 descr="Учебно воспитательный план 11 класса - Книги и учебни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95232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31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509120"/>
          </a:xfrm>
        </p:spPr>
        <p:txBody>
          <a:bodyPr>
            <a:normAutofit/>
          </a:bodyPr>
          <a:lstStyle/>
          <a:p>
            <a:r>
              <a:rPr lang="ru-RU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Систематически прививать детям правила культурного поведения, рассказать , что такое вежливость, выучить с детьми волшебные слова вежливости.</a:t>
            </a:r>
          </a:p>
          <a:p>
            <a:r>
              <a:rPr lang="ru-RU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Прочитать детям книги с ярким примером хороших манер.</a:t>
            </a:r>
          </a:p>
          <a:p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172" y="692696"/>
            <a:ext cx="494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03774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4"/>
            <a:ext cx="870039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2033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2" y="3964369"/>
            <a:ext cx="3360373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21978"/>
          <a:stretch/>
        </p:blipFill>
        <p:spPr>
          <a:xfrm>
            <a:off x="3635895" y="394352"/>
            <a:ext cx="2055763" cy="3260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47" y="394353"/>
            <a:ext cx="2445736" cy="3260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353"/>
            <a:ext cx="2445736" cy="3260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64369"/>
            <a:ext cx="3360374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5785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чего начинать воспитание культуры?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05040"/>
            <a:ext cx="8280920" cy="4692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Совет автора книги “Азбука вежливости” Л.Смирнова-Гангнуса.</a:t>
            </a:r>
            <a:br>
              <a:rPr lang="ru-RU" sz="28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       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“Воспитание ребёнка необходимо начинать с создания доброй, вежливой, терпимой, сочувственной и ласковой семейной атмосферы. И плюс к этому, учитывая возраст детей, начинать надо с создания духа игры, с приветливо - живой сказки, которая должна войти в ваш дом”.</a:t>
            </a:r>
            <a:br>
              <a:rPr lang="ru-RU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неклассное мероприятие Тема: &quot;Вежливость&quot;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4715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27298" y="287799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Вежливость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36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-способ применения этикета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94" y="188640"/>
            <a:ext cx="4896544" cy="10572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Этикет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28800"/>
            <a:ext cx="5061248" cy="4775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/>
              <a:t> </a:t>
            </a:r>
            <a:r>
              <a:rPr lang="ru-RU" b="1" i="1" dirty="0">
                <a:solidFill>
                  <a:srgbClr val="00B050"/>
                </a:solidFill>
              </a:rPr>
              <a:t> </a:t>
            </a:r>
            <a:r>
              <a:rPr lang="ru-RU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Совокупность правил поведения, касающихся отношения к людям (обхождение с окружающими, формы обращения и приветствий, манеры поведения в общественных местах).</a:t>
            </a:r>
          </a:p>
          <a:p>
            <a:endParaRPr lang="ru-RU" dirty="0"/>
          </a:p>
        </p:txBody>
      </p:sp>
      <p:pic>
        <p:nvPicPr>
          <p:cNvPr id="3074" name="Picture 2" descr="Детский сад 13 г.Отрадный - Волшебный справочник добрых слов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81836" cy="43924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361040" cy="1772816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1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этикета</a:t>
            </a:r>
            <a:r>
              <a:rPr lang="ru-RU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есть словесные и несловесные средства («волшебные слова», «волшебные взгляды», рукопожатия, позы, жесты, интонации, манеры, поступки). Самых распространенных «волшебных слов», которые должны быть в «запасе», всего около 30.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42095"/>
              </p:ext>
            </p:extLst>
          </p:nvPr>
        </p:nvGraphicFramePr>
        <p:xfrm>
          <a:off x="179512" y="1628800"/>
          <a:ext cx="885698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30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696744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Ситуация №1:</a:t>
            </a:r>
            <a:br>
              <a:rPr lang="ru-RU" sz="3600" i="1" dirty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836712"/>
            <a:ext cx="343877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Мама: </a:t>
            </a:r>
          </a:p>
          <a:p>
            <a:pPr>
              <a:buNone/>
            </a:pP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-Здравствуйте, Анна Ивановна! Алёша, а ты чего не здороваешься? Сейчас же скажи - “здравствуйте”. Ну, чего ты молчишь? Поздоровайся с Анной Ивановной, сейчас же скажи “здравствуйте”. Я жду. Господи, и в кого он такой упрямый, не ребёнок, а наказание, только позорит меня. Ну, скажите, как мне ещё его учить?”</a:t>
            </a:r>
          </a:p>
          <a:p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2292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Какие бы советы дали вы матери?</a:t>
            </a:r>
            <a:b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Как бы сами поступили в такой ситуации?</a:t>
            </a:r>
            <a:br>
              <a:rPr lang="ru-RU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Иллюстрации и рисунки о вежливости - красно черная фот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" y="830319"/>
            <a:ext cx="5328592" cy="451450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3384376" cy="1124744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solidFill>
                  <a:srgbClr val="00B050"/>
                </a:solidFill>
              </a:rPr>
            </a:b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Обобщение:</a:t>
            </a:r>
            <a:br>
              <a:rPr lang="ru-RU" sz="4000" b="1" i="1" dirty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1614" y="1196752"/>
            <a:ext cx="5426851" cy="554461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Одни дети здороваются охотно и приветливо, другие - только после напоминания, а третьи - не здороваются совсем. Не стоит каждый случай рассматривать, как проявление невежливости. Лучше разобраться, почему ребёнок не поздоровался, помочь ему справиться. Часто дети здороваются формально, не понимая смысл этого правила.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Нужно объяснить, что, здороваясь, люди желают друг - другу хорошего здоровья и настроения. Важен так же пример взрослых - сотрудников детского сада и родителей. Их приветливость и доброжелательность передаются детям.</a:t>
            </a:r>
            <a:br>
              <a:rPr lang="ru-RU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Учебно воспитательный план 11 класса - Книги и учебни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214110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88640"/>
            <a:ext cx="7406640" cy="733486"/>
          </a:xfrm>
        </p:spPr>
        <p:txBody>
          <a:bodyPr>
            <a:noAutofit/>
          </a:bodyPr>
          <a:lstStyle/>
          <a:p>
            <a:r>
              <a:rPr lang="ru-RU" sz="3600" b="1" i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Ситуация №2: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4320480" cy="60111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600" dirty="0"/>
              <a:t>       </a:t>
            </a: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Две мамы разговаривают: </a:t>
            </a:r>
          </a:p>
          <a:p>
            <a:pPr>
              <a:buNone/>
            </a:pP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-Привет, как жизнь?</a:t>
            </a:r>
          </a:p>
          <a:p>
            <a:pPr>
              <a:buNone/>
            </a:pP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- Нормально. А ты не торопишься?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- Нет, а куда торопиться, я с ребёнком гуляю, по магазинам ходим (ребёнок перебивая, дёргает мать за рукав). Мама, смотри, какой у мальчика пистолет, купи мне такой же.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- Не суйся, когда взрослые разговаривают.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- Ой, я вчера была в магазине, такой выбор посуды, чуть не купила.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Ребёнок: Ты мне скажи, купишь пистолет? Ну, скажи, купишь?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Отстань, дай спокойно поговорить, надоел. Так вот, а на базаре чего только нет.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Ребёнок: Ну, пойдём в магазин скорее, я хочу пистолет.</a:t>
            </a:r>
            <a:b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3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Что за ребёнок! У других дети, как дети, а мой ребёнок минуту постоять не может, поговорить не даёт.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5655" y="5226784"/>
            <a:ext cx="410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Были ли ошибки в поведении матери? Какие?</a:t>
            </a:r>
            <a:b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Как вы поступаете, когда ребёнок вмешивается в разговор?</a:t>
            </a:r>
            <a:b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Стихи о вежливости для детей, как инструмент воспит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55" y="922126"/>
            <a:ext cx="3919364" cy="4235066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Сектор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956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Cambria</vt:lpstr>
      <vt:lpstr>Century Gothic</vt:lpstr>
      <vt:lpstr>Wingdings 3</vt:lpstr>
      <vt:lpstr>Сектор</vt:lpstr>
      <vt:lpstr>«ВЕЖЛИВОСТЬ ВОСПИТЫВАЕТСЯ ВЕЖЛИВОСТЬЮ».</vt:lpstr>
      <vt:lpstr>Презентация PowerPoint</vt:lpstr>
      <vt:lpstr>С чего начинать воспитание культуры?</vt:lpstr>
      <vt:lpstr>Презентация PowerPoint</vt:lpstr>
      <vt:lpstr>Этикет</vt:lpstr>
      <vt:lpstr>У этикета есть словесные и несловесные средства («волшебные слова», «волшебные взгляды», рукопожатия, позы, жесты, интонации, манеры, поступки). Самых распространенных «волшебных слов», которые должны быть в «запасе», всего около 30. </vt:lpstr>
      <vt:lpstr>Ситуация №1: </vt:lpstr>
      <vt:lpstr>  Обобщение: </vt:lpstr>
      <vt:lpstr>             Ситуация №2:</vt:lpstr>
      <vt:lpstr>Обобщение:</vt:lpstr>
      <vt:lpstr> Что делать, если ребёнок употребляет грубые слова, ненормативную лексику?</vt:lpstr>
      <vt:lpstr>Можно ли согласиться с тем, что хвалить ребёнка надо тогда, когда не всё получается, авансом, или надо хвалить за результат?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«Вежливость воспитывается вежливостью».</dc:title>
  <dc:creator>14.43.21</dc:creator>
  <cp:lastModifiedBy>Сказка</cp:lastModifiedBy>
  <cp:revision>46</cp:revision>
  <dcterms:created xsi:type="dcterms:W3CDTF">2015-03-04T16:10:38Z</dcterms:created>
  <dcterms:modified xsi:type="dcterms:W3CDTF">2024-02-01T05:04:36Z</dcterms:modified>
</cp:coreProperties>
</file>