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62" r:id="rId2"/>
    <p:sldId id="260" r:id="rId3"/>
    <p:sldId id="277" r:id="rId4"/>
    <p:sldId id="304" r:id="rId5"/>
    <p:sldId id="264" r:id="rId6"/>
    <p:sldId id="266" r:id="rId7"/>
    <p:sldId id="278" r:id="rId8"/>
    <p:sldId id="289" r:id="rId9"/>
    <p:sldId id="290" r:id="rId10"/>
    <p:sldId id="291" r:id="rId11"/>
    <p:sldId id="292" r:id="rId12"/>
    <p:sldId id="293" r:id="rId13"/>
    <p:sldId id="285" r:id="rId14"/>
    <p:sldId id="282" r:id="rId15"/>
    <p:sldId id="286" r:id="rId16"/>
    <p:sldId id="288" r:id="rId17"/>
    <p:sldId id="300" r:id="rId18"/>
    <p:sldId id="301" r:id="rId19"/>
    <p:sldId id="30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27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7" autoAdjust="0"/>
    <p:restoredTop sz="94660"/>
  </p:normalViewPr>
  <p:slideViewPr>
    <p:cSldViewPr snapToGrid="0">
      <p:cViewPr varScale="1">
        <p:scale>
          <a:sx n="90" d="100"/>
          <a:sy n="90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0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5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11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12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2317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89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696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9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2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98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2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1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6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9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6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D01EF-F71F-4351-BFF3-41A792B8AAE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C611ED-F165-4BFB-9C34-985C6A28D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8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19558/" TargetMode="External"/><Relationship Id="rId2" Type="http://schemas.openxmlformats.org/officeDocument/2006/relationships/hyperlink" Target="http://www.consultant.ru/document/cons_doc_LAW_140174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ublication.pravo.gov.ru/Document/View/0001202011120001" TargetMode="External"/><Relationship Id="rId5" Type="http://schemas.openxmlformats.org/officeDocument/2006/relationships/hyperlink" Target="http://publication.pravo.gov.ru/Document/View/0001202012210122" TargetMode="External"/><Relationship Id="rId4" Type="http://schemas.openxmlformats.org/officeDocument/2006/relationships/hyperlink" Target="https://www.consultant.ru/document/cons_doc_LAW_15463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423902254" TargetMode="External"/><Relationship Id="rId2" Type="http://schemas.openxmlformats.org/officeDocument/2006/relationships/hyperlink" Target="http://publication.pravo.gov.ru/Document/View/00012020090100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ntarmouo.ru/wp-content/uploads/2021/06/prikaz-minobrnauki-rsya_ob-obespechenii-obektivnosti-provedenii-proczedur-oko.pdf" TargetMode="External"/><Relationship Id="rId5" Type="http://schemas.openxmlformats.org/officeDocument/2006/relationships/hyperlink" Target="https://suntarmouo.ru/wp-content/uploads/2021/06/prikaz-minobrnauki-rsya-ob-ispolzovanii-rezultatov-oko.pdf" TargetMode="External"/><Relationship Id="rId4" Type="http://schemas.openxmlformats.org/officeDocument/2006/relationships/hyperlink" Target="https://minobrnauki.sakha.gov.ru/uploads/76/2371eda37d8669571b8f30f12761dc7ad6b5c298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2BD8E-E68A-464C-AE75-10657D3F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991294-D122-4EA2-BB0E-12C3F3BBE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786" y="0"/>
            <a:ext cx="13111071" cy="7045488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467503E-2C17-44CC-BC7E-E7A2C8D6B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798787" y="1213888"/>
            <a:ext cx="13111071" cy="58315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ПАСПОРТ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ГРУППЫ РАННЕГО ВОЗРАСТА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«КОЛОБОК»</a:t>
            </a:r>
          </a:p>
          <a:p>
            <a:pPr marL="0" indent="0" algn="ctr">
              <a:buNone/>
            </a:pPr>
            <a:endParaRPr lang="ru-RU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     Воспитатель: Сальникова И.А.</a:t>
            </a:r>
          </a:p>
          <a:p>
            <a:pPr marL="0" indent="0" algn="ctr">
              <a:buNone/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</a:p>
          <a:p>
            <a:pPr marL="0" indent="0" algn="ctr">
              <a:buNone/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   2024г.      </a:t>
            </a:r>
          </a:p>
          <a:p>
            <a:pPr marL="0" indent="0" algn="ctr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Усть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-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Нера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9EF16-29A6-4354-89AB-C8B8D81E7500}"/>
              </a:ext>
            </a:extLst>
          </p:cNvPr>
          <p:cNvSpPr txBox="1"/>
          <p:nvPr/>
        </p:nvSpPr>
        <p:spPr>
          <a:xfrm>
            <a:off x="1132873" y="134034"/>
            <a:ext cx="7685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kern="1200" dirty="0">
                <a:solidFill>
                  <a:srgbClr val="40404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МБДОУ «УНДС общеразвивающего вида №3  «Сказка»</a:t>
            </a:r>
            <a:endParaRPr lang="ru-RU" sz="180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62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D88289-2C2D-4D2C-BE82-BFC28AE3063E}"/>
              </a:ext>
            </a:extLst>
          </p:cNvPr>
          <p:cNvSpPr txBox="1"/>
          <p:nvPr/>
        </p:nvSpPr>
        <p:spPr>
          <a:xfrm>
            <a:off x="914400" y="781235"/>
            <a:ext cx="1092269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u="none" strike="noStrike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Паспорт  предметно пространственной развевающей среды</a:t>
            </a:r>
          </a:p>
          <a:p>
            <a:pPr algn="ctr"/>
            <a:endParaRPr lang="ru-RU" sz="2800" b="1" i="1" dirty="0">
              <a:solidFill>
                <a:srgbClr val="92D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редметно-пространственная среда группы обеспечивает :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возможность общения и совместной деятельности детей (в том числе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детей разного возраста) и взрослых, двигательной активности детей, а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также возможности для уединения;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реализацию различных образовательных программ;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 случае организации инклюзивного образования – необходимые для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него условия;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учет национально-культурных, климатических условий, в которых</a:t>
            </a:r>
            <a:r>
              <a:rPr lang="ru-RU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осуществляется образовательная деятельность;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− 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учет возрастных особенностей детей.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721360"/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Развивающая предметно-пространственная среда обеспечивает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максимальную реализацию образовательного потенциала пространства ДОУ,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группы и участка, материалов, оборудования и инвентаря для развития детей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дошкольного возраста в соответствии с особенностями каждого возрастного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этапа, охраны и укрепления их здоровья, возможность общения и совместной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деятельности детей (в том числе детей разного возраста) и взрослых, двигательной активности детей, а также возможности для уединения.</a:t>
            </a:r>
            <a:endParaRPr lang="ru-RU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5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6FAA2-B1F6-A052-9950-615DE8D0B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E18AC3-D2B4-DB7D-34FE-B1F5D087DF3B}"/>
              </a:ext>
            </a:extLst>
          </p:cNvPr>
          <p:cNvSpPr txBox="1"/>
          <p:nvPr/>
        </p:nvSpPr>
        <p:spPr>
          <a:xfrm>
            <a:off x="726509" y="546214"/>
            <a:ext cx="1111058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u="none" strike="noStrike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ПРИНЦИПЫ ПОСТРОЕНИЯ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Развивающая среда построена на следующих принципах: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1) насыщенность;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2)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трансформируемость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3)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полифункциональность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4) вариативной;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5) доступность;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6) безопасной.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 algn="l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Насыщенность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среды соответствует возрастным возможностям детей и содержанию Программы.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Образовательное пространство оснащено средствами обучения и воспитания, соответствующими материалами, игровым, спортивным, оздоровительным оборудованием, инвентарем, которые обеспечивают: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игровую, познавательную, исследовательскую и творческую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активность всех воспитанников, экспериментирование с доступными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детям материалами (в том числе с песком и водой);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двигательную активность, в том числе развитие крупной и мелкой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моторики, участие в подвижных играх и соревнованиях;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эмоциональное благополучие детей во взаимодействии с предметно-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пространственным окружением;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⮚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возможность самовыражения детей.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5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4D01B-5F03-C80D-E224-92216915F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E7EBE4-B67E-3231-4E70-01A6E615F1F1}"/>
              </a:ext>
            </a:extLst>
          </p:cNvPr>
          <p:cNvSpPr txBox="1"/>
          <p:nvPr/>
        </p:nvSpPr>
        <p:spPr>
          <a:xfrm>
            <a:off x="726509" y="546214"/>
            <a:ext cx="1111058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u="none" strike="noStrike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ПРИНЦИПЫ ПОСТРОЕНИЯ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629920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Для детей раннего возраста образовательное пространство предоставляет необходимые и достаточные возможности для движения, предметной и игровой деятельности с разными материалами.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Трансформируемость</a:t>
            </a:r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пространства дает возможность изменений предметно- пространственной среды в зависимости от образовательной ситуации, в том числе от меняющихся интересов и возможностей детей;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Полифункциональность</a:t>
            </a:r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материалов позволяет разнообразно использовать различные составляющих предметной среды: детскую мебель, маты, мягкие модули, ширмы, природные материалы, пригодные в разных видах детской активности (в том числе в качестве предметов-заместителей в детской игре).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Вариативность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среды позволяет создать различные пространства (для игры, конструирования, уединения и пр.), а также разнообразный материал, игры, игрушки и оборудование, обеспечивают свободный выбор детей. Игровой материал периодически сменяется, что стимулирует игровую,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двигательную, познавательную и исследовательскую активность детей.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Доступность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среды создает условия для свободного доступа детей к играм, игрушкам, материалам, пособиям, обеспечивающим все основные вид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детской активности; исправность и сохранность материалов и оборудования.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629920"/>
            <a:r>
              <a:rPr lang="ru-RU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Безопасность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предметно-пространственной среды обеспечивает соответствие всех ее элементов требованиям по надежности и безопасности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их использования.</a:t>
            </a:r>
            <a:endParaRPr lang="ru-RU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5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3D2D2-36A4-4F17-B000-22C0BE68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10"/>
            <a:ext cx="12192000" cy="1035399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Наша раздевалка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2FB2F0A-31A7-4BEE-842F-3BA47453C0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04" y="2058756"/>
            <a:ext cx="3695233" cy="4476136"/>
          </a:xfrm>
          <a:ln w="762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AE8496A-ADCD-4319-8118-3137D76843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71" y="2058260"/>
            <a:ext cx="3394655" cy="4476632"/>
          </a:xfrm>
          <a:ln w="762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37BEA-D5BA-4E65-966B-23998C8F72AD}"/>
              </a:ext>
            </a:extLst>
          </p:cNvPr>
          <p:cNvSpPr txBox="1"/>
          <p:nvPr/>
        </p:nvSpPr>
        <p:spPr>
          <a:xfrm>
            <a:off x="0" y="594804"/>
            <a:ext cx="12038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Назначение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Прием детей, использование ПРС для информирования родителей с условиями пребывания детей в детском саду. Оказание консультативной помощи.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1F5D-CF56-4792-B5F9-9FD8AFDC7829}"/>
              </a:ext>
            </a:extLst>
          </p:cNvPr>
          <p:cNvSpPr txBox="1"/>
          <p:nvPr/>
        </p:nvSpPr>
        <p:spPr>
          <a:xfrm>
            <a:off x="861134" y="1229709"/>
            <a:ext cx="2991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А Это  - наша раздевалка ,</a:t>
            </a:r>
          </a:p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Хранит одежду всех детей.</a:t>
            </a:r>
          </a:p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Хранятся в шкафчиках пальтишки,</a:t>
            </a:r>
          </a:p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Плащи, сапожки и зонты,</a:t>
            </a:r>
          </a:p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Носочки, Колготки и штанишки</a:t>
            </a:r>
          </a:p>
          <a:p>
            <a:pPr algn="just"/>
            <a:r>
              <a:rPr lang="ru-RU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Всё это- дивной чистоты!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71DFD-A3D3-4625-9449-B6AE63181E2B}"/>
              </a:ext>
            </a:extLst>
          </p:cNvPr>
          <p:cNvSpPr txBox="1"/>
          <p:nvPr/>
        </p:nvSpPr>
        <p:spPr>
          <a:xfrm>
            <a:off x="157676" y="3334014"/>
            <a:ext cx="40960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ru-RU" sz="1600" b="0" i="0" u="none" strike="noStrike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1. Кабинки для хранения одежды детей –24 шт.</a:t>
            </a:r>
            <a:endParaRPr lang="ru-RU" sz="16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b="0" i="0" u="none" strike="noStrike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2. Скамейки -2 шт</a:t>
            </a:r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sz="1600" b="0" i="0" u="none" strike="noStrike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Информационный стенд для родителей – 1шт.</a:t>
            </a:r>
            <a:endParaRPr lang="ru-RU" sz="16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sz="1600" b="0" i="0" u="none" strike="noStrike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Папки-передвижки- 2 шт.</a:t>
            </a:r>
            <a:endParaRPr lang="ru-RU" sz="16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ru-RU" sz="1600" b="0" i="0" u="none" strike="noStrike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Стенд «Наше творчество» -  1шт.</a:t>
            </a:r>
            <a:endParaRPr lang="ru-RU" sz="1600" b="0" i="0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ru-RU" sz="1600" b="0" i="0" u="none" strike="noStrike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Уголок здоровья – 1 шт.</a:t>
            </a:r>
            <a:endParaRPr lang="ru-RU" sz="1600" b="0" i="0" u="none" strike="noStrike" dirty="0">
              <a:solidFill>
                <a:srgbClr val="11111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b="0" i="0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7. Уголок безопасности -1 шт.</a:t>
            </a: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8. Стенд меню – 1 шт.</a:t>
            </a:r>
          </a:p>
          <a:p>
            <a:pPr indent="228600" algn="just"/>
            <a:r>
              <a:rPr lang="ru-RU" sz="1600" b="0" i="0" dirty="0">
                <a:solidFill>
                  <a:srgbClr val="11111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9. Уголок детства – 1 шт.</a:t>
            </a:r>
          </a:p>
          <a:p>
            <a:pPr indent="228600" algn="just"/>
            <a:r>
              <a:rPr lang="ru-RU" sz="1600" dirty="0">
                <a:solidFill>
                  <a:srgbClr val="11111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Раздевалка площадью – 15,8м3</a:t>
            </a:r>
            <a:endParaRPr lang="ru-RU" sz="1600" b="0" i="0" dirty="0">
              <a:solidFill>
                <a:srgbClr val="11111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indent="228600" algn="just"/>
            <a:r>
              <a:rPr lang="ru-RU" sz="16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Освещение раздевалки  – 1 окно, 2 лампы.</a:t>
            </a:r>
          </a:p>
        </p:txBody>
      </p:sp>
    </p:spTree>
    <p:extLst>
      <p:ext uri="{BB962C8B-B14F-4D97-AF65-F5344CB8AC3E}">
        <p14:creationId xmlns:p14="http://schemas.microsoft.com/office/powerpoint/2010/main" val="3581224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18BC4-EC9A-426F-9C5C-18DC18CC9B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12192000" cy="1327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Наша группа</a:t>
            </a:r>
            <a:br>
              <a:rPr lang="ru-RU" sz="1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Назначение: Обеспечение условий комфортного проживания детьми дошкольного Возраста и приобщение к социализации в обществе с учетом всех принципов построения развивающей предметно – пространственной среды.</a:t>
            </a:r>
            <a:b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Групповая комната площадью:  - 46,9 м3</a:t>
            </a:r>
            <a:b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столов – 6шт. , стульев -16шт. Стульчики для кормления -3шт. , ходунки -3 шт. ,кроватки для сна   - 15шт. , манеж для игр -2шт. , стол для воспитателя -1шт. , стул большой 2 шт. , горка для игрушек, игрушки(погремушки, кубики, конструктор-</a:t>
            </a:r>
            <a:r>
              <a:rPr lang="ru-RU" sz="1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лего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большой, мелкие игрушки - зверушки, пирамиды, куклы, мячи, шкафы с полками -2 шт. , телевизор -1шт., каталки – машинки,  облучатель-</a:t>
            </a:r>
            <a:r>
              <a:rPr lang="ru-RU" sz="1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рециркулятор</a:t>
            </a:r>
            <a:r>
              <a:rPr lang="ru-RU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1 шт., лампа -1 шт.</a:t>
            </a:r>
            <a:endParaRPr lang="ru-RU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B2953B9-675B-4B4C-9531-C9C42AC092C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2365375"/>
            <a:ext cx="4991100" cy="4206875"/>
          </a:xfrm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019905C-53B1-4EA6-A445-6431759321C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0" y="2365375"/>
            <a:ext cx="4572000" cy="4206875"/>
          </a:xfrm>
          <a:solidFill>
            <a:srgbClr val="92D050"/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8886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32A14-8C61-40C8-ADD8-7DB64BDB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030"/>
            <a:ext cx="12192000" cy="868681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Умывальная комната</a:t>
            </a:r>
            <a:endParaRPr lang="ru-RU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C82FDDC-C7B4-418D-94E1-4BADA988F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7" y="2949870"/>
            <a:ext cx="4622389" cy="3798586"/>
          </a:xfrm>
          <a:solidFill>
            <a:srgbClr val="92D050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DCB8117-F995-4A39-A3C2-84BCF12E1A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58" y="1831214"/>
            <a:ext cx="4976037" cy="4903269"/>
          </a:xfrm>
          <a:solidFill>
            <a:srgbClr val="92D050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89EAB-D619-49E2-B1E6-C89178D31578}"/>
              </a:ext>
            </a:extLst>
          </p:cNvPr>
          <p:cNvSpPr txBox="1"/>
          <p:nvPr/>
        </p:nvSpPr>
        <p:spPr>
          <a:xfrm>
            <a:off x="390617" y="887767"/>
            <a:ext cx="112923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Назначение: Ф</a:t>
            </a:r>
            <a:r>
              <a:rPr lang="ru-RU" sz="16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ормирование у детей культурно-гигиенических навыков и самостоятельности, воспитание опрятности, привычки следить за своим внешним видом.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На полу плитка застелена ковром, освещение – окно, дневная лампа.</a:t>
            </a:r>
            <a:endParaRPr lang="ru-RU" sz="1600" b="0" i="0" dirty="0">
              <a:solidFill>
                <a:srgbClr val="111111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Умывальная комната – 6,2м3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Туалет – 2,2м3</a:t>
            </a:r>
            <a:endParaRPr lang="ru-RU" sz="1600" b="0" i="0" dirty="0">
              <a:solidFill>
                <a:srgbClr val="111111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Шкафчики для полотенец -3 шт.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Умывальники – 2 шт.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Горшки для детей – </a:t>
            </a:r>
          </a:p>
        </p:txBody>
      </p:sp>
    </p:spTree>
    <p:extLst>
      <p:ext uri="{BB962C8B-B14F-4D97-AF65-F5344CB8AC3E}">
        <p14:creationId xmlns:p14="http://schemas.microsoft.com/office/powerpoint/2010/main" val="1158014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481923-10CE-44BE-B238-166162F59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2" y="1392866"/>
            <a:ext cx="5229993" cy="4848446"/>
          </a:xfrm>
          <a:prstGeom prst="rect">
            <a:avLst/>
          </a:prstGeom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1CF07-AFBE-655E-6845-1A66E52EE287}"/>
              </a:ext>
            </a:extLst>
          </p:cNvPr>
          <p:cNvSpPr txBox="1"/>
          <p:nvPr/>
        </p:nvSpPr>
        <p:spPr>
          <a:xfrm>
            <a:off x="0" y="25574"/>
            <a:ext cx="1212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Обеденная зона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A7926-9C07-027D-6DF6-44C8FD1C8FBD}"/>
              </a:ext>
            </a:extLst>
          </p:cNvPr>
          <p:cNvSpPr txBox="1"/>
          <p:nvPr/>
        </p:nvSpPr>
        <p:spPr>
          <a:xfrm>
            <a:off x="489097" y="616688"/>
            <a:ext cx="610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</a:rPr>
              <a:t>Назначение: Ф</a:t>
            </a:r>
            <a:r>
              <a:rPr lang="ru-RU" sz="1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ормирование у детей культурно-гигиенических навыков, прием пищи.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82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47440F-092C-1364-3B79-C78EF7D8C540}"/>
              </a:ext>
            </a:extLst>
          </p:cNvPr>
          <p:cNvSpPr txBox="1"/>
          <p:nvPr/>
        </p:nvSpPr>
        <p:spPr>
          <a:xfrm>
            <a:off x="683582" y="221943"/>
            <a:ext cx="758153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Программно-методическое обеспечение (литература) перечислить : название, автор, издательство</a:t>
            </a:r>
          </a:p>
          <a:p>
            <a:r>
              <a:rPr lang="ru-RU" sz="2400" b="1" i="1" dirty="0">
                <a:solidFill>
                  <a:srgbClr val="92D05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40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Н.Е.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Вераксы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Т.С. Комаровой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От рождения до года Москва,2021</a:t>
            </a:r>
          </a:p>
          <a:p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А.В.Найбауер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О.В. Куракина Развивающие игровые сеансы Москва2021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Д.Н.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Колдина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Рисование в ясельных группах Москва 2021</a:t>
            </a:r>
          </a:p>
          <a:p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О.А.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Шиян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А.К.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Белолуцкая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Н.С.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Денисенкова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Ю.А. Короткова, Е.О. Смирнова, Н.И. Титова Современный детский сад Москва 2021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Н.Ф. Развитие игровой деятельности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Мозайка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–синтез 2014</a:t>
            </a:r>
          </a:p>
          <a:p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В.В. </a:t>
            </a:r>
            <a:r>
              <a:rPr lang="ru-RU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Гербова</a:t>
            </a:r>
            <a:r>
              <a:rPr lang="ru-RU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Развитие речи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С.Н.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Теплюк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Игры-занятия на прогулке с малышами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москва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К.Ю. Белая Формирование основ безопасности у дошкольников Москва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И.А.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Помараева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В. А.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Позина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Формирование элементарных математических представлений Москва –синтез 2015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О.А.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Соломенникова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Ознакомление с природой в детском саду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Н.Ф. Губанова Развитие игровой деятельности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Э.Я.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Степаненкова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Сборник подвижных игр Москва-синтез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Л.А. Парамонова Развивающие занятия с детьми Москва 2014</a:t>
            </a:r>
          </a:p>
          <a:p>
            <a:endParaRPr lang="ru-RU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40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400" b="1" i="1" dirty="0">
              <a:solidFill>
                <a:srgbClr val="92D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0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7F01-D937-576F-7174-E741AA60B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Электронные </a:t>
            </a:r>
            <a:r>
              <a:rPr lang="ru-RU" dirty="0" err="1"/>
              <a:t>рессурсы</a:t>
            </a:r>
            <a:r>
              <a:rPr lang="ru-RU" dirty="0"/>
              <a:t>: телевизор, </a:t>
            </a:r>
            <a:r>
              <a:rPr lang="ru-RU" dirty="0" err="1"/>
              <a:t>видекасеты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975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DA20-2D32-3A14-0BC2-76DE0105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E3032-8CB6-3266-2B12-81429437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888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</a:t>
            </a:r>
            <a:r>
              <a:rPr lang="ru-RU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Художественная литература</a:t>
            </a:r>
            <a:br>
              <a:rPr lang="ru-RU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8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F96E7-0BA1-4E1D-BFDA-E11385B6CC97}"/>
              </a:ext>
            </a:extLst>
          </p:cNvPr>
          <p:cNvSpPr txBox="1"/>
          <p:nvPr/>
        </p:nvSpPr>
        <p:spPr>
          <a:xfrm>
            <a:off x="665825" y="1544715"/>
            <a:ext cx="874450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В. Сутеева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Золотая книга сказок для малышей в картинках 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Серия «Я иду в детский сад»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Я иду в детский сад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ООО»Аркол»2024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Т.Ю.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Бардышева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Пляшут мои ручки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2008</a:t>
            </a:r>
          </a:p>
          <a:p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Литерат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худ. Издание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Русские народные сказки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Изд-во Эскимо, 2008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Чайка Е.С.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Первая книга малыша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ООО «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Харвест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» 2007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#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Эксмодетство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Литературно –художественное издание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Маша и Медведь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Татьяна Бокова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Стихи для детей 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Леонид Фадеев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Мои овощи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ООО «Клевер-Медиа-Групп», 2014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Агния Борта Мне теперь не до игрушек Издательство «Самовар»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1+ школа семи гномов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Это чей голос?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2023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1+ школа семи гномов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Кто это, Что это?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2023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1+ школа семи гномов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Рисуем пальчиками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2023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1+ школа семи гномов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Веселый грустный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2023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1+ школа семи гномов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Большой маленький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2023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1+ школа семи гномов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А это какого цвета?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Москва 2023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#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Эксмодетство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Литературно –художественное издание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Три  Медведя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6BF94E-CE1C-47B8-9A4E-4647FC310D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49383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6431866-845B-4431-B165-A9700BAF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9447" y="673027"/>
            <a:ext cx="4890654" cy="5511945"/>
          </a:xfrm>
          <a:noFill/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sz="24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НАШ  ДЕВИЗ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Наша группа КОЛОБОК,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Знаем будет из нас толк!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По дорожке знаний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Катимся как нужно,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Мы команда малышей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Делаем всё дружно!</a:t>
            </a:r>
          </a:p>
        </p:txBody>
      </p:sp>
    </p:spTree>
    <p:extLst>
      <p:ext uri="{BB962C8B-B14F-4D97-AF65-F5344CB8AC3E}">
        <p14:creationId xmlns:p14="http://schemas.microsoft.com/office/powerpoint/2010/main" val="158155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D06466D0-908A-4C2D-BA6F-F2C6D8837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524" y="88778"/>
            <a:ext cx="5570364" cy="7546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</a:t>
            </a:r>
            <a:r>
              <a:rPr lang="ru-RU" sz="22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Сальникова Ирина Анатольевна                                                    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0E8A91-1B40-4E04-BF4A-5584E8738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65825"/>
            <a:ext cx="4299751" cy="5983550"/>
          </a:xfrm>
          <a:prstGeom prst="roundRect">
            <a:avLst>
              <a:gd name="adj" fmla="val 0"/>
            </a:avLst>
          </a:prstGeom>
          <a:ln w="57150"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7A8989-7BBF-4B5E-BF28-EA5D5343D6F7}"/>
              </a:ext>
            </a:extLst>
          </p:cNvPr>
          <p:cNvSpPr txBox="1"/>
          <p:nvPr/>
        </p:nvSpPr>
        <p:spPr>
          <a:xfrm>
            <a:off x="559292" y="843380"/>
            <a:ext cx="4929259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Диплом младшего специалиста закончила в 2008году Константиновский индустриальный техникум по специальности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«Экономика предприятия» 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выдан01.02.2008г.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НК№33173205 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г. Константиновка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Диплом о профессиональной переподготовке закончила в январе 2022года 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Автономной некоммерческой организации дополнительного профессионального образования «Институт современного образования» по программе: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Педагогическое образование: социальный педагог в условиях реализации профессионального стандарта</a:t>
            </a:r>
          </a:p>
          <a:p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«Специалист в области воспитания»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Диплом подтверждает присвоение квалификации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«Социальный педагог»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выдан 28.01.2022года №363100383552 </a:t>
            </a: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г. Воронеж</a:t>
            </a:r>
          </a:p>
          <a:p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Предстаж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 в МБДОУ УНДОУ  №3«Сказка» с сентября 2024г</a:t>
            </a:r>
          </a:p>
        </p:txBody>
      </p:sp>
    </p:spTree>
    <p:extLst>
      <p:ext uri="{BB962C8B-B14F-4D97-AF65-F5344CB8AC3E}">
        <p14:creationId xmlns:p14="http://schemas.microsoft.com/office/powerpoint/2010/main" val="211572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D06466D0-908A-4C2D-BA6F-F2C6D8837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537" y="656947"/>
            <a:ext cx="4891597" cy="1633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Младший воспитатель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Мельникова Ольга Степановна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Образование : среднее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1C67A6-2B00-4AC3-99E0-A5A593657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07" y="656947"/>
            <a:ext cx="4423323" cy="5655076"/>
          </a:xfrm>
          <a:prstGeom prst="roundRect">
            <a:avLst>
              <a:gd name="adj" fmla="val 0"/>
            </a:avLst>
          </a:prstGeom>
          <a:ln w="57150"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17912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EEC35C34-8C51-49BF-9A58-2D4E7D23E30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39713"/>
            <a:ext cx="9783763" cy="646906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6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Цель паспортизации группы</a:t>
            </a:r>
          </a:p>
          <a:p>
            <a:r>
              <a:rPr lang="ru-RU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Проанализировать состояние группы, её готовность к обеспечению выполнения требований ФГОС ДОУ. Определить основные направления работы о проведению в группе образовательного и воспитательного процесса.</a:t>
            </a:r>
          </a:p>
          <a:p>
            <a:pPr marL="0" indent="0" algn="ctr">
              <a:buNone/>
            </a:pPr>
            <a:r>
              <a:rPr lang="ru-RU" sz="22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sz="2200" b="1" i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Задачи паспортизации группы:</a:t>
            </a:r>
          </a:p>
          <a:p>
            <a:r>
              <a:rPr lang="ru-RU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Обогащение и дополнение предметно- пространственной среды в соответствии с уровнем развития воспитанников детского сада;</a:t>
            </a:r>
          </a:p>
          <a:p>
            <a:endParaRPr lang="ru-RU"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Обеспечение вариативности развивающей предметно – пространственной среды по образовательным областям основной образовательной программы дошкольного образования ДОУ (социально-коммуникативное развитие, познавательное развитие, речевое развитие, художественно-эстетическое развитие, физическое развитие);</a:t>
            </a:r>
          </a:p>
          <a:p>
            <a:endParaRPr lang="ru-RU"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Проектирование единого образовательного пространства ДОУ в соответствии с программами дошкольного образования</a:t>
            </a:r>
            <a:r>
              <a:rPr lang="ru-RU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06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EB9CF-CDE2-463F-A82C-5170A59E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CAA5424-7581-450D-8D59-8B92CE73C8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079673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8557EDF-2E93-4994-AA36-E462F0B47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7086" y="1336925"/>
            <a:ext cx="4913832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Состав группы «КОЛОБОК»</a:t>
            </a:r>
          </a:p>
          <a:p>
            <a:pPr marL="0" indent="0">
              <a:buNone/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   По списку -13 малышей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Из них ;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4 мальчика и 7 девочек!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Детки все очень любопытные, интересные, подвижные,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разнонациональные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50B8D70-5615-0171-A443-5C2EEF9D4318}"/>
              </a:ext>
            </a:extLst>
          </p:cNvPr>
          <p:cNvSpPr/>
          <p:nvPr/>
        </p:nvSpPr>
        <p:spPr>
          <a:xfrm>
            <a:off x="2022895" y="671571"/>
            <a:ext cx="4674550" cy="47941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C6C8B6-2264-4083-AB80-438DE5802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22" y="674370"/>
            <a:ext cx="8232755" cy="586359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5355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31150-3F41-870A-F321-F0DA1EB6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20315396-F730-D2F4-C414-8C13915CC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286" y="103499"/>
            <a:ext cx="11348815" cy="5450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НОРМАТИВНО- ПРАВОВАЯ БАЗА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10A4F-4A2B-ACED-0418-E84ED152BD6B}"/>
              </a:ext>
            </a:extLst>
          </p:cNvPr>
          <p:cNvSpPr txBox="1"/>
          <p:nvPr/>
        </p:nvSpPr>
        <p:spPr>
          <a:xfrm>
            <a:off x="935665" y="671446"/>
            <a:ext cx="9675628" cy="574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Конвенция о правах ребенка (одобрена Генеральной Ассамблеей ООН 20.11.1989) (вступила в силу для СССР 15.09.1990) https://www.consultant.ru/document/cons_doc_LAW_9959/ </a:t>
            </a: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Федеральный закон от 29 декабря 2012 г. № 273-ФЗ (актуальная ред.) «Об образовании в Российской Федерации» </a:t>
            </a:r>
            <a:r>
              <a:rPr lang="ru-RU" sz="16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2"/>
              </a:rPr>
              <a:t>http://www.consultant.ru/document/cons_doc_LAW_140174/</a:t>
            </a:r>
            <a:endParaRPr lang="ru-RU" sz="16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3. Федеральный закон 24 июля 1998 г. № 124-ФЗ (актуальная ред. от 14.07.2022) «Об основных гарантиях прав ребенка в Российской Федерации» </a:t>
            </a:r>
            <a:r>
              <a:rPr lang="ru-RU" sz="16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3"/>
              </a:rPr>
              <a:t>http://www.consultant.ru/document/cons_doc_LAW_19558/</a:t>
            </a:r>
            <a:endParaRPr lang="ru-RU" sz="16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 Приказ Министерства образования и науки Российской Федерации от 17 октября 2013 г. № 1155 (ред. от 08.11.2022) «Об утверждении федерального государственного образовательного стандарта дошкольного образования» (зарегистрирован Минюстом России 14 ноября 2013 г., регистрационный № 30384) </a:t>
            </a:r>
            <a:r>
              <a:rPr lang="ru-RU" sz="16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4"/>
              </a:rPr>
              <a:t>https://www.consultant.ru/document/cons_doc_LAW_154637/</a:t>
            </a: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4. Постановление Главного государственного санитарного врача Российской Федерации от 28 сентября 2020 года № 28 Об утверждении санитарных правил СП 2.4.3648-20 «Санитарно-эпидемиологические требования к организациям воспитания и обучения, отдыха и оздоровления детей и молодежи» </a:t>
            </a:r>
            <a:r>
              <a:rPr lang="ru-RU" sz="16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/>
              </a:rPr>
              <a:t>http://publication.pravo.gov.ru/Document/View/0001202012210122</a:t>
            </a: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5. Постановление Главного государственного санитарного врача Российской Федерации от 27 октября 2020 г. № 32 Об утверждении санитарных правил и норм СанПиН 2.3/2.4.3590-20 «Санитарно-эпидемиологические требования к организации общественного питания населения» </a:t>
            </a:r>
            <a:r>
              <a:rPr lang="ru-RU" sz="1600" u="sng" dirty="0">
                <a:solidFill>
                  <a:srgbClr val="0000FF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/>
              </a:rPr>
              <a:t>http://publication.pravo.gov.ru/Document/View/0001202011120001</a:t>
            </a:r>
            <a:r>
              <a:rPr lang="ru-RU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67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25B632C-847B-7040-0533-D7A6D7E4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620" y="228600"/>
            <a:ext cx="8596668" cy="707571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НОРМАТИВНО- ПРАВОВАЯ БАЗА</a:t>
            </a:r>
            <a:endParaRPr lang="ru-RU" sz="28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310DF6-8E48-1389-AC44-912C1CAF6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23257"/>
            <a:ext cx="10996924" cy="572827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6.Приказ Министерства просвещения Российской Федерации от 31.07.2020 № 373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образования» (Зарегистрирован 31.08.2020 № 59599) 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http://publication.pravo.gov.ru/Document/View/0001202009010021</a:t>
            </a:r>
            <a:endParaRPr lang="ru-RU" sz="6400" dirty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7.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Закон Республики САХА (ЯКУТИЯ) от 15 декабря 2014 года 1401-З N 359-V</a:t>
            </a:r>
            <a:b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«Об образовании в Республике Саха (Якутия) (с изменениями на 23 марта 2023 года) </a:t>
            </a:r>
            <a:r>
              <a:rPr lang="ru-RU" sz="6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https://docs.cntd.ru/document/423902254</a:t>
            </a:r>
            <a:endParaRPr lang="ru-RU" sz="64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8.Постановление Правительства Республики Саха (Якутия) от 26 июня 2014 г. № 179 Об утверждении нормативов финансирования на обеспечение государственных гарантий прав на получение общедоступного и бесплатного дошкольного образования в муниципальных дошкольных образовательных организациях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https://minobrnauki.sakha.gov.ru/uploads/76/2371eda37d8669571b8f30f12761dc7ad6b5c298.pdf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9. 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</a:t>
            </a:r>
            <a:r>
              <a:rPr lang="ru-RU" sz="6400" dirty="0" err="1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МОиН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РС(Я) от 26.03.2021 №01-03/441 Об обеспечении использования результатов процедур оценки качества образования в управлении качеством образовательных результатов в муниципальном районе (городском округе) и общеобразовательных организациях Республики Саха (Якутия) https://suntarmouo.ru/wp-content/uploads/2021/06/prikaz-minobrnauki-rsya-ob-ispolzovanii-rezultatov-oko.pdf</a:t>
            </a:r>
            <a:endParaRPr lang="ru-RU" sz="64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10. 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Приказ </a:t>
            </a:r>
            <a:r>
              <a:rPr lang="ru-RU" sz="6400" dirty="0" err="1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МОиН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РС(Я) от 19.04.2021 №01-03/597 Об обеспечении объективности проведения процедур оценки качества образования на территории Республики Саха (Якутия)</a:t>
            </a: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https://suntarmouo.ru/wp-content/uploads/2021/06/prikaz-minobrnauki-rsya_ob-obespechenii-obektivnosti-provedenii-proczedur-oko.pdf</a:t>
            </a:r>
            <a:endParaRPr lang="ru-RU" sz="6400" dirty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11. ФОП </a:t>
            </a:r>
            <a:r>
              <a:rPr lang="ru-RU" sz="6400" dirty="0" err="1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ДО</a:t>
            </a:r>
            <a:r>
              <a:rPr lang="ru-RU" sz="64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Приказ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64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Минпросвещения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России от 25.11.2022 № 1028</a:t>
            </a:r>
            <a:r>
              <a:rPr lang="ru-RU" sz="64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Об утверждении федеральной образовательной программы дошкольного образования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64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3418</TotalTime>
  <Words>2044</Words>
  <Application>Microsoft Office PowerPoint</Application>
  <PresentationFormat>Широкоэкранный</PresentationFormat>
  <Paragraphs>175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НОРМАТИВНО- ПРАВОВАЯ БАЗА</vt:lpstr>
      <vt:lpstr>Презентация PowerPoint</vt:lpstr>
      <vt:lpstr>Презентация PowerPoint</vt:lpstr>
      <vt:lpstr>Презентация PowerPoint</vt:lpstr>
      <vt:lpstr>Наша раздевалка</vt:lpstr>
      <vt:lpstr>Наша группа Назначение: Обеспечение условий комфортного проживания детьми дошкольного Возраста и приобщение к социализации в обществе с учетом всех принципов построения развивающей предметно – пространственной среды. Групповая комната площадью:  - 46,9 м3  столов – 6шт. , стульев -16шт. Стульчики для кормления -3шт. , ходунки -3 шт. ,кроватки для сна   - 15шт. , манеж для игр -2шт. , стол для воспитателя -1шт. , стул большой 2 шт. , горка для игрушек, игрушки(погремушки, кубики, конструктор-лего большой, мелкие игрушки - зверушки, пирамиды, куклы, мячи, шкафы с полками -2 шт. , телевизор -1шт., каталки – машинки,  облучатель-рециркулятор – 1 шт., лампа -1 шт.</vt:lpstr>
      <vt:lpstr>Умывальная комната</vt:lpstr>
      <vt:lpstr>Презентация PowerPoint</vt:lpstr>
      <vt:lpstr>Презентация PowerPoint</vt:lpstr>
      <vt:lpstr>Электронные рессурсы: телевизор, видекасеты</vt:lpstr>
      <vt:lpstr>                      Художественная литература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Hello</dc:creator>
  <cp:lastModifiedBy>Сказка</cp:lastModifiedBy>
  <cp:revision>125</cp:revision>
  <dcterms:created xsi:type="dcterms:W3CDTF">2024-10-02T05:44:19Z</dcterms:created>
  <dcterms:modified xsi:type="dcterms:W3CDTF">2024-11-06T05:51:35Z</dcterms:modified>
</cp:coreProperties>
</file>