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9" r:id="rId3"/>
    <p:sldId id="320" r:id="rId4"/>
    <p:sldId id="321" r:id="rId5"/>
    <p:sldId id="322" r:id="rId6"/>
    <p:sldId id="349" r:id="rId7"/>
    <p:sldId id="350" r:id="rId8"/>
    <p:sldId id="325" r:id="rId9"/>
    <p:sldId id="326" r:id="rId10"/>
    <p:sldId id="333" r:id="rId11"/>
    <p:sldId id="334" r:id="rId12"/>
    <p:sldId id="335" r:id="rId13"/>
    <p:sldId id="330" r:id="rId14"/>
    <p:sldId id="331" r:id="rId15"/>
    <p:sldId id="339" r:id="rId16"/>
    <p:sldId id="340" r:id="rId17"/>
    <p:sldId id="342" r:id="rId18"/>
    <p:sldId id="343" r:id="rId19"/>
    <p:sldId id="344" r:id="rId20"/>
    <p:sldId id="345" r:id="rId21"/>
    <p:sldId id="346" r:id="rId22"/>
    <p:sldId id="34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00562" y="785794"/>
            <a:ext cx="3857652" cy="7858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«УНДС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 №3 «Сказка»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9124" y="1714488"/>
            <a:ext cx="4214842" cy="441167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старшей  группы «Аладдин»</a:t>
            </a: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Стецюра Л.Н.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2024г.-2025г.</a:t>
            </a:r>
          </a:p>
          <a:p>
            <a:pPr algn="ctr">
              <a:buNone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Оймяконский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п.Усть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Список детей старшей группы  «Аладдин»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Бопхоева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Амаль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Бондаренко Лев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Винокуров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Айхаан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Васильев Иван</a:t>
            </a:r>
          </a:p>
          <a:p>
            <a:pPr>
              <a:buAutoNum type="arabicPeriod"/>
            </a:pP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Айаана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Муцольгова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Элина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Молдокулов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Алим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Московкина Александра</a:t>
            </a:r>
          </a:p>
          <a:p>
            <a:pPr>
              <a:buAutoNum type="arabicPeriod"/>
            </a:pP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Наханцаков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Арсалан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Невенчанный Степан</a:t>
            </a:r>
          </a:p>
          <a:p>
            <a:pPr>
              <a:buAutoNum type="arabicPeriod"/>
            </a:pP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Орцханова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Самира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Прытков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Богдан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Романов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Айхаан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Тимиркиева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София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Федоров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Тимур-Сайдам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Рисунок 4" descr="E:\ДЕНЬ ДОШК,РАБОТНИКА- 27.09.24г\20240927_124545.jpg"/>
          <p:cNvPicPr/>
          <p:nvPr/>
        </p:nvPicPr>
        <p:blipFill>
          <a:blip r:embed="rId3" cstate="print"/>
          <a:srcRect l="1618" t="10588" r="2353"/>
          <a:stretch>
            <a:fillRect/>
          </a:stretch>
        </p:blipFill>
        <p:spPr bwMode="auto">
          <a:xfrm>
            <a:off x="4357686" y="1857364"/>
            <a:ext cx="3514725" cy="245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icture background"/>
          <p:cNvPicPr/>
          <p:nvPr/>
        </p:nvPicPr>
        <p:blipFill>
          <a:blip r:embed="rId4"/>
          <a:srcRect l="28382" r="33971" b="7572"/>
          <a:stretch>
            <a:fillRect/>
          </a:stretch>
        </p:blipFill>
        <p:spPr bwMode="auto">
          <a:xfrm>
            <a:off x="7419980" y="0"/>
            <a:ext cx="1724020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  <a:latin typeface="Monotype Corsiva" pitchFamily="66" charset="0"/>
              </a:rPr>
              <a:t>Приемная (раздевалка)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600200"/>
            <a:ext cx="3000396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Информационный стенд для родителей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Информационный стенд «Внимание» (объявления)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Рекомендации специалистов (консультации и рекомендации родителям по организации досуга детей, материал для игр)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Стенд « Наше творчество» (постоянно обновляющаяся выставка детских работ)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Стенд лепки.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Индивидуальные шкафчики для раздевалки с определителями индивидуальной принадлежности (яркими картинками).</a:t>
            </a:r>
          </a:p>
          <a:p>
            <a:pPr algn="just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Индивидуальные папки.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Рисунок 6" descr="C:\Users\Zver\Desktop\СТ. ГР,-2024-2025г\ДОКИ\МОИ ДОКИ ОРИГИНАЛЫ\СОЦПАСПОРТ-ст.гр.24год\20241024_1156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928802"/>
            <a:ext cx="2928990" cy="214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СТ. ГР,-2024-2025г\ДОКИ\МОИ ДОКИ ОРИГИНАЛЫ\СОЦПАСПОРТ-ст.гр.24год\20241024_1157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14818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  <a:latin typeface="Monotype Corsiva" pitchFamily="66" charset="0"/>
              </a:rPr>
              <a:t>Приемная (раздевалка)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600200"/>
            <a:ext cx="300039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9" name="Рисунок 8" descr="C:\Users\Zver\Desktop\СТ. ГР,-2024-2025г\ДОКИ\МОИ ДОКИ ОРИГИНАЛЫ\СОЦПАСПОРТ-ст.гр.24год\20241024_141543.jpg"/>
          <p:cNvPicPr/>
          <p:nvPr/>
        </p:nvPicPr>
        <p:blipFill>
          <a:blip r:embed="rId3" cstate="print"/>
          <a:srcRect r="4515"/>
          <a:stretch>
            <a:fillRect/>
          </a:stretch>
        </p:blipFill>
        <p:spPr bwMode="auto">
          <a:xfrm>
            <a:off x="214282" y="1428736"/>
            <a:ext cx="264320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Zver\Desktop\СТ. ГР,-2024-2025г\ДОКИ\МОИ ДОКИ ОРИГИНАЛЫ\СОЦПАСПОРТ-ст.гр.24год\20241024_141443.jpg"/>
          <p:cNvPicPr/>
          <p:nvPr/>
        </p:nvPicPr>
        <p:blipFill>
          <a:blip r:embed="rId4" cstate="print"/>
          <a:srcRect t="5490" r="2500"/>
          <a:stretch>
            <a:fillRect/>
          </a:stretch>
        </p:blipFill>
        <p:spPr bwMode="auto">
          <a:xfrm>
            <a:off x="5786446" y="1500174"/>
            <a:ext cx="314327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Zver\Desktop\СТ. ГР,-2024-2025г\ДОКИ\МОИ ДОКИ ОРИГИНАЛЫ\СОЦПАСПОРТ-ст.гр.24год\20241024_141521.jpg"/>
          <p:cNvPicPr/>
          <p:nvPr/>
        </p:nvPicPr>
        <p:blipFill>
          <a:blip r:embed="rId5" cstate="print"/>
          <a:srcRect r="17273"/>
          <a:stretch>
            <a:fillRect/>
          </a:stretch>
        </p:blipFill>
        <p:spPr bwMode="auto">
          <a:xfrm rot="5400000">
            <a:off x="5857884" y="3857628"/>
            <a:ext cx="292895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Zver\Desktop\СТ. ГР,-2024-2025г\ДОКИ\МОИ ДОКИ ОРИГИНАЛЫ\СОЦПАСПОРТ-ст.гр.24год\20241024_141504.jpg"/>
          <p:cNvPicPr/>
          <p:nvPr/>
        </p:nvPicPr>
        <p:blipFill>
          <a:blip r:embed="rId6" cstate="print"/>
          <a:srcRect t="3763" r="4562" b="4637"/>
          <a:stretch>
            <a:fillRect/>
          </a:stretch>
        </p:blipFill>
        <p:spPr bwMode="auto">
          <a:xfrm rot="5400000">
            <a:off x="73800" y="4140986"/>
            <a:ext cx="292417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57686" y="642918"/>
            <a:ext cx="4329114" cy="78581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ГРУППОВАЯ КОМНАТА</a:t>
            </a:r>
            <a:endParaRPr lang="ru-RU" sz="28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Zver\Desktop\СТ. ГР,-2024-2025г\ДОКИ\МОИ ДОКИ ОРИГИНАЛЫ\СОЦПАСПОРТ-ст.гр.24год\20241024_193036.jpg"/>
          <p:cNvPicPr/>
          <p:nvPr/>
        </p:nvPicPr>
        <p:blipFill>
          <a:blip r:embed="rId3" cstate="print"/>
          <a:srcRect t="17695"/>
          <a:stretch>
            <a:fillRect/>
          </a:stretch>
        </p:blipFill>
        <p:spPr bwMode="auto">
          <a:xfrm>
            <a:off x="4714876" y="1357298"/>
            <a:ext cx="300039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Zver\Desktop\СТ. ГР,-2024-2025г\ДОКИ\МОИ ДОКИ ОРИГИНАЛЫ\СОЦПАСПОРТ-ст.гр.24год\20241024_193110.jpg"/>
          <p:cNvPicPr/>
          <p:nvPr/>
        </p:nvPicPr>
        <p:blipFill>
          <a:blip r:embed="rId4" cstate="print"/>
          <a:srcRect t="19753"/>
          <a:stretch>
            <a:fillRect/>
          </a:stretch>
        </p:blipFill>
        <p:spPr bwMode="auto">
          <a:xfrm>
            <a:off x="5072066" y="3786190"/>
            <a:ext cx="3143272" cy="197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42902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Туалетная комната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C:\Users\Zver\Desktop\СТ. ГР,-2024-2025г\ДОКИ\МОИ ДОКИ ОРИГИНАЛЫ\СОЦПАСПОРТ-ст.гр.24год\20241024_115212.jpg"/>
          <p:cNvPicPr/>
          <p:nvPr/>
        </p:nvPicPr>
        <p:blipFill>
          <a:blip r:embed="rId3" cstate="print"/>
          <a:srcRect l="6986"/>
          <a:stretch>
            <a:fillRect/>
          </a:stretch>
        </p:blipFill>
        <p:spPr bwMode="auto">
          <a:xfrm rot="5400000">
            <a:off x="5857884" y="1428736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Zver\Desktop\СТ. ГР,-2024-2025г\ДОКИ\МОИ ДОКИ ОРИГИНАЛЫ\СОЦПАСПОРТ-ст.гр.24год\20241024_115118.jpg"/>
          <p:cNvPicPr/>
          <p:nvPr/>
        </p:nvPicPr>
        <p:blipFill>
          <a:blip r:embed="rId4" cstate="print"/>
          <a:srcRect l="15188"/>
          <a:stretch>
            <a:fillRect/>
          </a:stretch>
        </p:blipFill>
        <p:spPr bwMode="auto">
          <a:xfrm rot="5400000">
            <a:off x="5033977" y="3967155"/>
            <a:ext cx="236219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Zver\Desktop\СТ. ГР,-2024-2025г\ДОКИ\МОИ ДОКИ ОРИГИНАЛЫ\СОЦПАСПОРТ-ст.гр.24год\20241024_1936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07183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Блок-схема: перфолента 7"/>
          <p:cNvSpPr/>
          <p:nvPr/>
        </p:nvSpPr>
        <p:spPr>
          <a:xfrm>
            <a:off x="1000100" y="214290"/>
            <a:ext cx="7143800" cy="80467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Краеведческий  центр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214422"/>
            <a:ext cx="3286148" cy="52864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Познавательное развитие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расширяются знания детей о природе, возникает интерес к ее познанию, стремление узнать новое, развивается любознательность, логическое мышление, внимание, наблюдательность.</a:t>
            </a:r>
          </a:p>
          <a:p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Эколого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эстетическое значение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формируется видение красоты природы, развивается творческое воображение.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Воспитательное значение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формируются нравственные качества и эмоционально-позитивное отношение к природе (бережное отношение, забота о живых существах, уважение к труду, чувства патриотизма, любовь к природе).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Практическое значение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приобретение трудовых навыков по уходу за обитателями уголка природы и таких качеств, как трудолюбие, ответственность за порученное дело, инициативность.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Оздоровительное значение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растения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оздоравливают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микроклимат помещения, увлажняют воздух, очищают и обогащают его кислородом, лечебные растения используются в лечебных целях.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714752"/>
            <a:ext cx="3419500" cy="26527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природы в групповой ДОУ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это одно из условий наглядного и действенного ознакомления детей дошкольного возраста с природой.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значение имеет уголок природы?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Zver\Desktop\СТ. ГР,-2024-2025г\ДОКИ\МОИ ДОКИ ОРИГИНАЛЫ\СОЦПАСПОРТ-ст.гр.24год\20241024_114139.jpg"/>
          <p:cNvPicPr/>
          <p:nvPr/>
        </p:nvPicPr>
        <p:blipFill>
          <a:blip r:embed="rId3" cstate="print"/>
          <a:srcRect l="8627" t="11488" r="6667" b="12010"/>
          <a:stretch>
            <a:fillRect/>
          </a:stretch>
        </p:blipFill>
        <p:spPr bwMode="auto">
          <a:xfrm>
            <a:off x="428596" y="571480"/>
            <a:ext cx="37719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Zver\Desktop\СТ. ГР,-2024-2025г\ДОКИ\МОИ ДОКИ ОРИГИНАЛЫ\СОЦПАСПОРТ-ст.гр.24год\20241025_105203.jpg"/>
          <p:cNvPicPr/>
          <p:nvPr/>
        </p:nvPicPr>
        <p:blipFill>
          <a:blip r:embed="rId4" cstate="print"/>
          <a:srcRect l="13286" r="22690" b="12450"/>
          <a:stretch>
            <a:fillRect/>
          </a:stretch>
        </p:blipFill>
        <p:spPr bwMode="auto">
          <a:xfrm rot="5400000">
            <a:off x="5286380" y="571480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Zver\Desktop\СТ. ГР,-2024-2025г\ДОКИ\МОИ ДОКИ ОРИГИНАЛЫ\СОЦПАСПОРТ-ст.гр.24год\20241025_101556.jpg"/>
          <p:cNvPicPr/>
          <p:nvPr/>
        </p:nvPicPr>
        <p:blipFill>
          <a:blip r:embed="rId5" cstate="print"/>
          <a:srcRect l="7319" r="5533" b="7368"/>
          <a:stretch>
            <a:fillRect/>
          </a:stretch>
        </p:blipFill>
        <p:spPr bwMode="auto">
          <a:xfrm rot="5400000">
            <a:off x="2893207" y="3821909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esktop\СТ. ГР,-2024-2025г\ДОКИ\МОИ ДОКИ ОРИГИНАЛЫ\СОЦПАСПОРТ-ст.гр.24год\20241025_084953.jpg"/>
          <p:cNvPicPr/>
          <p:nvPr/>
        </p:nvPicPr>
        <p:blipFill>
          <a:blip r:embed="rId6" cstate="print"/>
          <a:srcRect l="12500"/>
          <a:stretch>
            <a:fillRect/>
          </a:stretch>
        </p:blipFill>
        <p:spPr bwMode="auto">
          <a:xfrm rot="5400000">
            <a:off x="71404" y="3857629"/>
            <a:ext cx="278608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СТ. ГР,-2024-2025г\ДОКИ\МОИ ДОКИ ОРИГИНАЛЫ\СОЦПАСПОРТ-ст.гр.24год\20241025_085028.jpg"/>
          <p:cNvPicPr/>
          <p:nvPr/>
        </p:nvPicPr>
        <p:blipFill>
          <a:blip r:embed="rId7" cstate="print"/>
          <a:srcRect l="15554" r="19143"/>
          <a:stretch>
            <a:fillRect/>
          </a:stretch>
        </p:blipFill>
        <p:spPr bwMode="auto">
          <a:xfrm>
            <a:off x="6072198" y="3571876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Zver\AppData\Local\Microsoft\Windows\INetCache\Content.Word\20241024_095702.jpg"/>
          <p:cNvPicPr>
            <a:picLocks noGrp="1"/>
          </p:cNvPicPr>
          <p:nvPr>
            <p:ph idx="1"/>
          </p:nvPr>
        </p:nvPicPr>
        <p:blipFill>
          <a:blip r:embed="rId3" cstate="print"/>
          <a:srcRect t="19114" r="18087"/>
          <a:stretch>
            <a:fillRect/>
          </a:stretch>
        </p:blipFill>
        <p:spPr bwMode="auto">
          <a:xfrm>
            <a:off x="571472" y="1214423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AppData\Local\Microsoft\Windows\INetCache\Content.Word\20241008_103233.jpg"/>
          <p:cNvPicPr/>
          <p:nvPr/>
        </p:nvPicPr>
        <p:blipFill>
          <a:blip r:embed="rId4" cstate="print"/>
          <a:srcRect l="2265" t="20988"/>
          <a:stretch>
            <a:fillRect/>
          </a:stretch>
        </p:blipFill>
        <p:spPr bwMode="auto">
          <a:xfrm>
            <a:off x="5143504" y="1071546"/>
            <a:ext cx="36734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Zver\Desktop\СТ. ГР,-2024-2025г\ДОКИ\МОИ ДОКИ ОРИГИНАЛЫ\СОЦПАСПОРТ-ст.гр.24год\20241024_115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53231" y="3990183"/>
            <a:ext cx="27749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СТ. ГР,-2024-2025г\ДОКИ\Математика\20240917_104730.jpg"/>
          <p:cNvPicPr/>
          <p:nvPr/>
        </p:nvPicPr>
        <p:blipFill>
          <a:blip r:embed="rId6" cstate="print"/>
          <a:srcRect r="22047"/>
          <a:stretch>
            <a:fillRect/>
          </a:stretch>
        </p:blipFill>
        <p:spPr bwMode="auto">
          <a:xfrm rot="5400000">
            <a:off x="6005512" y="3638563"/>
            <a:ext cx="2714645" cy="258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928662" y="214290"/>
            <a:ext cx="7143800" cy="80467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Центр  «Маленькие </a:t>
            </a:r>
            <a:r>
              <a:rPr lang="ru-RU" sz="2800" i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Архимеды</a:t>
            </a:r>
            <a:r>
              <a:rPr lang="ru-RU" sz="2800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»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Zver\Desktop\СТ. ГР,-2024-2025г\ДОКИ\МОИ ДОКИ ОРИГИНАЛЫ\СОЦПАСПОРТ-ст.гр.24год\20241024_114018.jpg"/>
          <p:cNvPicPr/>
          <p:nvPr/>
        </p:nvPicPr>
        <p:blipFill>
          <a:blip r:embed="rId3" cstate="print"/>
          <a:srcRect r="16131"/>
          <a:stretch>
            <a:fillRect/>
          </a:stretch>
        </p:blipFill>
        <p:spPr bwMode="auto">
          <a:xfrm rot="5400000">
            <a:off x="367414" y="1132728"/>
            <a:ext cx="2571769" cy="216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esktop\СТ. ГР,-2024-2025г\ДОКИ\МОИ ДОКИ ОРИГИНАЛЫ\СОЦПАСПОРТ-ст.гр.24год\20241024_1137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51920" y="1248948"/>
            <a:ext cx="2562225" cy="19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Zver\Desktop\СТ. ГР,-2024-2025г\ДОКИ\МОИ ДОКИ ОРИГИНАЛЫ\СОЦПАСПОРТ-ст.гр.24год\20241024_1142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286116" y="1214422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СТ. ГР,-2024-2025г\ДОКИ\МОИ ДОКИ ОРИГИНАЛЫ\СОЦПАСПОРТ-ст.гр.24год\20241024_1615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143636" y="4071942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3786190"/>
            <a:ext cx="5357850" cy="285752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Дидактические игры, настольно-печатные игры ,лото, домино в картинках, предметные и сюжетные картинки, тематические наборы картинок, иллюстрации и копии реальных предметов бытовой техники, мелкая мозаика, наборы разрезных картинок, настольно-печатные игры разнообразной тематики и содержания, иллюстрации с изображением хозяйственно-бытового труда детей и взрослых дома. Пособия для нахождения сходства и различия предметов.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857224" y="142852"/>
            <a:ext cx="7143800" cy="64294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Центр дидактических  и сюжетно-ролевых игр 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ерфолента 2"/>
          <p:cNvSpPr/>
          <p:nvPr/>
        </p:nvSpPr>
        <p:spPr>
          <a:xfrm>
            <a:off x="857224" y="142852"/>
            <a:ext cx="7143800" cy="64294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Игровой центр по ПДД</a:t>
            </a:r>
            <a:endParaRPr lang="ru-RU" sz="2800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000108"/>
            <a:ext cx="3357586" cy="55721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детской активности по дорожной безопасности в детском саду является одной из главных составляющих оформления группы. С его помощью у детей формируются знания об улице и ее сопутствующих понятиях.  Эта информация важна и призвана предупреждать повышение уровня детского травматизма  на дорогах.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 </a:t>
            </a:r>
            <a:r>
              <a:rPr lang="ru-RU" sz="1600" dirty="0" smtClean="0">
                <a:solidFill>
                  <a:srgbClr val="002060"/>
                </a:solidFill>
              </a:rPr>
              <a:t>компонентов развивающей предметно – пространственной среды нашей группы является центр по правилам дорожного движения -  «Безопасность каждый день». Он красочно оформлен, что привлекает внимание детей, вызывает огромное желание поиграть и познакомиться с ПДД.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Наш девиз: </a:t>
            </a:r>
            <a:r>
              <a:rPr lang="ru-RU" sz="1600" dirty="0" smtClean="0">
                <a:solidFill>
                  <a:srgbClr val="002060"/>
                </a:solidFill>
              </a:rPr>
              <a:t>«Светофор наш верный друг, это знают все вокруг».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C:\Users\Zver\AppData\Local\Microsoft\Windows\INetCache\Content.Word\20241024_16314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314327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Zver\Desktop\СТ. ГР,-2024-2025г\ДОКИ\ПДД\ПДД-\20241003_101105.jpg"/>
          <p:cNvPicPr/>
          <p:nvPr/>
        </p:nvPicPr>
        <p:blipFill>
          <a:blip r:embed="rId4" cstate="print"/>
          <a:srcRect l="8648" t="35528" r="17331"/>
          <a:stretch>
            <a:fillRect/>
          </a:stretch>
        </p:blipFill>
        <p:spPr bwMode="auto">
          <a:xfrm>
            <a:off x="357158" y="3857628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29190" y="500042"/>
            <a:ext cx="3757610" cy="91759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Цель паспортизации старшей группы «Аладдин»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Регулирование создания и обогащения предметно-развивающей пространственной  среды в соответствии с Федеральными государственными образовательными стандартами дошкольного образования.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ерфолента 2"/>
          <p:cNvSpPr/>
          <p:nvPr/>
        </p:nvSpPr>
        <p:spPr>
          <a:xfrm>
            <a:off x="857224" y="142852"/>
            <a:ext cx="7143800" cy="64294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Игровой центр по ПДД</a:t>
            </a:r>
            <a:endParaRPr lang="ru-RU" sz="2800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C:\Users\Zver\Desktop\СТ. ГР,-2024-2025г\ДОКИ\ПДД\ПДД-\20241011_1628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27098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СТ. ГР,-2024-2025г\ДОКИ\ПДД\ПДД-\20241004_095301.jpg"/>
          <p:cNvPicPr/>
          <p:nvPr/>
        </p:nvPicPr>
        <p:blipFill>
          <a:blip r:embed="rId4" cstate="print"/>
          <a:srcRect t="25926" r="10432"/>
          <a:stretch>
            <a:fillRect/>
          </a:stretch>
        </p:blipFill>
        <p:spPr bwMode="auto">
          <a:xfrm>
            <a:off x="5643570" y="1071546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esktop\СТ. ГР,-2024-2025г\ДОКИ\МОИ ДОКИ ОРИГИНАЛЫ\СОЦПАСПОРТ-ст.гр.24год\20241028_113646.jpg"/>
          <p:cNvPicPr/>
          <p:nvPr/>
        </p:nvPicPr>
        <p:blipFill>
          <a:blip r:embed="rId5" cstate="print"/>
          <a:srcRect l="12492" t="5573"/>
          <a:stretch>
            <a:fillRect/>
          </a:stretch>
        </p:blipFill>
        <p:spPr bwMode="auto">
          <a:xfrm rot="5400000">
            <a:off x="92890" y="3764706"/>
            <a:ext cx="2776163" cy="224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Zver\Desktop\СТ. ГР,-2024-2025г\ДОКИ\МОИ ДОКИ ОРИГИНАЛЫ\СОЦПАСПОРТ-ст.гр.24год\20241028_092814.jpg"/>
          <p:cNvPicPr/>
          <p:nvPr/>
        </p:nvPicPr>
        <p:blipFill>
          <a:blip r:embed="rId6" cstate="print"/>
          <a:srcRect l="9415" r="13766" b="12536"/>
          <a:stretch>
            <a:fillRect/>
          </a:stretch>
        </p:blipFill>
        <p:spPr bwMode="auto">
          <a:xfrm>
            <a:off x="5715008" y="3857628"/>
            <a:ext cx="3143272" cy="25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Zver\Desktop\СТ. ГР,-2024-2025г\ДОКИ\МОИ ДОКИ ОРИГИНАЛЫ\СОЦПАСПОРТ-ст.гр.24год\20241028_113533.jpg"/>
          <p:cNvPicPr/>
          <p:nvPr/>
        </p:nvPicPr>
        <p:blipFill>
          <a:blip r:embed="rId7" cstate="print"/>
          <a:srcRect l="29976" t="7458" r="6189"/>
          <a:stretch>
            <a:fillRect/>
          </a:stretch>
        </p:blipFill>
        <p:spPr bwMode="auto">
          <a:xfrm rot="5400000">
            <a:off x="3250236" y="2607623"/>
            <a:ext cx="2214579" cy="242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ерфолента 2"/>
          <p:cNvSpPr/>
          <p:nvPr/>
        </p:nvSpPr>
        <p:spPr>
          <a:xfrm>
            <a:off x="857224" y="142852"/>
            <a:ext cx="7143800" cy="64294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Центр  литературы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000108"/>
            <a:ext cx="3071834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Детская художественная литература в соответствии с возрастом детей. Иллюстрации к детским произведениям, сюжетные картинки, выставки, книги одного автора, литературные игры. Портреты писателей и поэтов, книжки-раскраски, книжные иллюстрации с последовательным изображением сюжета сказки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Ширмы, костюмы, настольные театры.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 различной тематики и жанров;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Различные энциклопедии и познавательные сказки;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Книги- самоделки, сделанные детьми совместно с родителями;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Портреты писателей.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Zver\Desktop\СТ. ГР,-2024-2025г\ДОКИ\МОИ ДОКИ ОРИГИНАЛЫ\СОЦПАСПОРТ-ст.гр.24год\20241024_1138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5274" y="1331101"/>
            <a:ext cx="264795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esktop\СТ. ГР,-2024-2025г\Художественная литература\20241011_094252.jpg"/>
          <p:cNvPicPr/>
          <p:nvPr/>
        </p:nvPicPr>
        <p:blipFill>
          <a:blip r:embed="rId4" cstate="print"/>
          <a:srcRect l="12766" t="39095" r="11977"/>
          <a:stretch>
            <a:fillRect/>
          </a:stretch>
        </p:blipFill>
        <p:spPr bwMode="auto">
          <a:xfrm>
            <a:off x="2500298" y="1428736"/>
            <a:ext cx="31432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Zver\Desktop\СТ. ГР,-2024-2025г\ДОКИ\МОИ ДОКИ ОРИГИНАЛЫ\СОЦПАСПОРТ-ст.гр.24год\20241025_085613.jpg"/>
          <p:cNvPicPr/>
          <p:nvPr/>
        </p:nvPicPr>
        <p:blipFill>
          <a:blip r:embed="rId5" cstate="print"/>
          <a:srcRect r="17984"/>
          <a:stretch>
            <a:fillRect/>
          </a:stretch>
        </p:blipFill>
        <p:spPr bwMode="auto">
          <a:xfrm rot="5400000">
            <a:off x="362070" y="3995592"/>
            <a:ext cx="2571768" cy="229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СТ. ГР,-2024-2025г\ДОКИ\МОИ ДОКИ ОРИГИНАЛЫ\СОЦПАСПОРТ-ст.гр.24год\20241025_085529.jpg"/>
          <p:cNvPicPr/>
          <p:nvPr/>
        </p:nvPicPr>
        <p:blipFill>
          <a:blip r:embed="rId6" cstate="print"/>
          <a:srcRect l="21364" b="10880"/>
          <a:stretch>
            <a:fillRect/>
          </a:stretch>
        </p:blipFill>
        <p:spPr bwMode="auto">
          <a:xfrm rot="5400000">
            <a:off x="3149601" y="4065581"/>
            <a:ext cx="2571767" cy="21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ерфолента 2"/>
          <p:cNvSpPr/>
          <p:nvPr/>
        </p:nvSpPr>
        <p:spPr>
          <a:xfrm>
            <a:off x="857224" y="142852"/>
            <a:ext cx="7143800" cy="64294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Центр   творчества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1000108"/>
            <a:ext cx="3429024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Zver\Desktop\СТ. ГР,-2024-2025г\День пожилого человека\20241001_162039.jpg"/>
          <p:cNvPicPr/>
          <p:nvPr/>
        </p:nvPicPr>
        <p:blipFill>
          <a:blip r:embed="rId3" cstate="print"/>
          <a:srcRect l="33610" r="6846"/>
          <a:stretch>
            <a:fillRect/>
          </a:stretch>
        </p:blipFill>
        <p:spPr bwMode="auto">
          <a:xfrm rot="5400000">
            <a:off x="509546" y="633406"/>
            <a:ext cx="2571769" cy="316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Zver\Desktop\СТ. ГР,-2024-2025г\День пап\20241016_112635.jpg"/>
          <p:cNvPicPr/>
          <p:nvPr/>
        </p:nvPicPr>
        <p:blipFill>
          <a:blip r:embed="rId4" cstate="print"/>
          <a:srcRect t="19890"/>
          <a:stretch>
            <a:fillRect/>
          </a:stretch>
        </p:blipFill>
        <p:spPr bwMode="auto">
          <a:xfrm>
            <a:off x="4857752" y="928670"/>
            <a:ext cx="4047200" cy="243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Zver\Desktop\СТ. ГР,-2024-2025г\День пап\Новая папка (2)\20241016_1141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714752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Zver\Desktop\СТ. ГР,-2024-2025г\День пап\20241016_113709.jpg"/>
          <p:cNvPicPr/>
          <p:nvPr/>
        </p:nvPicPr>
        <p:blipFill>
          <a:blip r:embed="rId6" cstate="print"/>
          <a:srcRect l="11976" r="9780"/>
          <a:stretch>
            <a:fillRect/>
          </a:stretch>
        </p:blipFill>
        <p:spPr bwMode="auto">
          <a:xfrm rot="5400000">
            <a:off x="5786445" y="3786191"/>
            <a:ext cx="242889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9" y="-18044"/>
            <a:ext cx="9129171" cy="687604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28860" y="571480"/>
            <a:ext cx="3857652" cy="84615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Наш девиз:</a:t>
            </a:r>
            <a:endParaRPr lang="ru-RU" sz="32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00232" y="1600201"/>
            <a:ext cx="5000660" cy="3257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Группа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«Аладдин»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успех,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Забота, поддержка, радость и смех!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нам приводите своих малышей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семья будет только дружней!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ребенок получит здесь ласку,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Каждого встретят тепло и уют.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Каждую девочку, каждого мальчика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уважают, любят и ждут!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:\ДЕНЬ ДОШК,РАБОТНИКА- 27.09.24г\20240927_102408.jpg"/>
          <p:cNvPicPr/>
          <p:nvPr/>
        </p:nvPicPr>
        <p:blipFill>
          <a:blip r:embed="rId3" cstate="print"/>
          <a:srcRect l="2353" t="26275" r="1471" b="16667"/>
          <a:stretch>
            <a:fillRect/>
          </a:stretch>
        </p:blipFill>
        <p:spPr bwMode="auto">
          <a:xfrm>
            <a:off x="214282" y="1714488"/>
            <a:ext cx="6229350" cy="2771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dirty="0" smtClean="0"/>
              <a:t>Наша группа «Аладдин»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9124" y="714356"/>
            <a:ext cx="4071966" cy="114300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Общая характеристика </a:t>
            </a:r>
            <a:br>
              <a:rPr lang="ru-RU" sz="2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группы.</a:t>
            </a:r>
            <a:br>
              <a:rPr lang="ru-RU" sz="2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7577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Расположена на 2-м этаже двухэтажного здания, постройки 1980года.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Состоит из 5 помещений: </a:t>
            </a:r>
          </a:p>
          <a:p>
            <a:pPr>
              <a:buNone/>
            </a:pPr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Групповая комната.</a:t>
            </a:r>
          </a:p>
          <a:p>
            <a:pPr algn="just"/>
            <a:r>
              <a:rPr lang="ru-RU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Назначение: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ведение воспитательного и образовательного процесса, обеспечение игровой деятельности, экспериментальной деятельности, режимные моменты.</a:t>
            </a:r>
          </a:p>
          <a:p>
            <a:pPr algn="just"/>
            <a:r>
              <a:rPr lang="ru-RU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Общая площадь: </a:t>
            </a:r>
            <a:r>
              <a:rPr lang="en-US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S=</a:t>
            </a:r>
            <a:r>
              <a:rPr lang="ru-RU" sz="1400" dirty="0" smtClean="0">
                <a:solidFill>
                  <a:srgbClr val="002060"/>
                </a:solidFill>
              </a:rPr>
              <a:t>62,1м</a:t>
            </a:r>
            <a:r>
              <a:rPr lang="ru-RU" sz="1400" baseline="30000" dirty="0" smtClean="0">
                <a:solidFill>
                  <a:srgbClr val="002060"/>
                </a:solidFill>
              </a:rPr>
              <a:t>2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Приемная  (Раздевалка).</a:t>
            </a:r>
          </a:p>
          <a:p>
            <a:pPr lvl="0" algn="just"/>
            <a:r>
              <a:rPr lang="ru-RU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Назначение: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прием детей,</a:t>
            </a: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использование ПРС для информирования родителей с условиями пребывания детей в детском саду, оказание консультативной помощи.</a:t>
            </a:r>
          </a:p>
          <a:p>
            <a:pPr lvl="0" algn="just"/>
            <a:r>
              <a:rPr lang="ru-RU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Общая площадь:</a:t>
            </a:r>
            <a:r>
              <a:rPr lang="en-US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S=</a:t>
            </a:r>
            <a:r>
              <a:rPr lang="ru-RU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29,0</a:t>
            </a:r>
            <a:r>
              <a:rPr lang="ru-RU" sz="1400" dirty="0" smtClean="0">
                <a:solidFill>
                  <a:srgbClr val="002060"/>
                </a:solidFill>
              </a:rPr>
              <a:t>м</a:t>
            </a:r>
            <a:r>
              <a:rPr lang="ru-RU" sz="1400" baseline="30000" dirty="0" smtClean="0">
                <a:solidFill>
                  <a:srgbClr val="002060"/>
                </a:solidFill>
              </a:rPr>
              <a:t>2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 err="1" smtClean="0">
                <a:solidFill>
                  <a:srgbClr val="C0000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Посудо-моечная</a:t>
            </a:r>
            <a:r>
              <a:rPr lang="ru-RU" sz="1400" dirty="0" smtClean="0">
                <a:solidFill>
                  <a:srgbClr val="C0000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</a:p>
          <a:p>
            <a:pPr lvl="0" algn="just"/>
            <a:r>
              <a:rPr lang="ru-RU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Назначение: 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хранение и обработка посуды.</a:t>
            </a:r>
          </a:p>
          <a:p>
            <a:pPr lvl="0" algn="just"/>
            <a:r>
              <a:rPr lang="ru-RU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Общая площадь: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S=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2,7кв.м.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Умывальная комната.</a:t>
            </a:r>
          </a:p>
          <a:p>
            <a:r>
              <a:rPr lang="ru-RU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Назначение: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проведение и воспитание гигиенических навыков детей.</a:t>
            </a:r>
          </a:p>
          <a:p>
            <a:r>
              <a:rPr lang="ru-RU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Общая площадь: </a:t>
            </a:r>
            <a:r>
              <a:rPr lang="en-US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S=</a:t>
            </a:r>
            <a:r>
              <a:rPr lang="ru-RU" sz="1400" dirty="0" smtClean="0">
                <a:solidFill>
                  <a:srgbClr val="002060"/>
                </a:solidFill>
              </a:rPr>
              <a:t>10,2м</a:t>
            </a:r>
            <a:r>
              <a:rPr lang="ru-RU" sz="1400" baseline="30000" dirty="0" smtClean="0">
                <a:solidFill>
                  <a:srgbClr val="002060"/>
                </a:solidFill>
              </a:rPr>
              <a:t>2 </a:t>
            </a: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Туалетная комната</a:t>
            </a:r>
          </a:p>
          <a:p>
            <a:r>
              <a:rPr lang="ru-RU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Назначение: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проведение и воспитание гигиенических навыков детей.</a:t>
            </a:r>
          </a:p>
          <a:p>
            <a:r>
              <a:rPr lang="ru-RU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Общая площадь: </a:t>
            </a:r>
            <a:r>
              <a:rPr lang="en-US" sz="1400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S=</a:t>
            </a:r>
            <a:r>
              <a:rPr lang="ru-RU" sz="1400" dirty="0" smtClean="0">
                <a:solidFill>
                  <a:srgbClr val="002060"/>
                </a:solidFill>
              </a:rPr>
              <a:t>4,4 м</a:t>
            </a:r>
            <a:r>
              <a:rPr lang="ru-RU" sz="1400" baseline="30000" dirty="0" smtClean="0">
                <a:solidFill>
                  <a:srgbClr val="002060"/>
                </a:solidFill>
              </a:rPr>
              <a:t>2 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Водоснабжение центральное, освещение электрическо</a:t>
            </a:r>
            <a:r>
              <a:rPr lang="ru-RU" sz="1200" b="1" dirty="0" smtClean="0">
                <a:solidFill>
                  <a:srgbClr val="002060"/>
                </a:solidFill>
              </a:rPr>
              <a:t>е.</a:t>
            </a:r>
          </a:p>
          <a:p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endParaRPr lang="ru-RU" sz="14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/>
            <a:endParaRPr lang="ru-RU" sz="14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endParaRPr lang="ru-RU" sz="1400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9124" y="714356"/>
            <a:ext cx="4071966" cy="11430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mbria" panose="020405030504060302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  <a:ea typeface="Cambria" panose="02040503050406030204" pitchFamily="18" charset="0"/>
              </a:rPr>
              <a:t>ЦЕЛЬ  ПАСПОРТИЗАЦИИ ГРУППЫ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mbria" panose="020405030504060302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mbria" panose="020405030504060302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           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Проанализировать состояние группы, ее готовность к обеспечению выполнения требований ФОП ДОУ. Определить основные направления работы по проведению в группе образовательного и воспитательного процесса.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9124" y="928670"/>
            <a:ext cx="4071966" cy="7143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mbria" panose="020405030504060302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mbria" panose="020405030504060302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  <a:ea typeface="Cambria" panose="02040503050406030204" pitchFamily="18" charset="0"/>
              </a:rPr>
              <a:t>ЗАДАЧИ  ПАСПОРТИЗАЦИИ ГРУППЫ: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mbria" panose="020405030504060302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mbria" panose="020405030504060302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757758"/>
          </a:xfrm>
        </p:spPr>
        <p:txBody>
          <a:bodyPr>
            <a:normAutofit fontScale="70000" lnSpcReduction="20000"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Обогащение и дополнение предметно-пространственной среды в соответствии с уровнем развития воспитанников детского сада;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Обеспечение вариативности развивающей предметно-пространственной среды по образовательным областям основной образовательной программы дошкольного образования ДОУ (социально-коммуникативное развитие, познавательное развитие, речевое развитие, художественно-эстетическое развитие, физическое развитие);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Проектирование единого образовательного пространства ДОУ в соответствии с программами дошкольного образования.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428860" y="1428736"/>
            <a:ext cx="5786478" cy="435771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Состав группы «Аладдин»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группу посещают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15 детей.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них 9 мальчиков и 6 девочек,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со своими интересами,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умениями и способностями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Zver\Desktop\ДОКИ на МИНОБРНАДЗОР\Перспективный план-Люда\Соц паспорт\IMG-20221204-WA0172.jpg">
            <a:extLst>
              <a:ext uri="{FF2B5EF4-FFF2-40B4-BE49-F238E27FC236}">
                <a16:creationId xmlns:a16="http://schemas.microsoft.com/office/drawing/2014/main" xmlns="" id="{F590E4C5-2395-C640-4BD1-97EF423EDBC3}"/>
              </a:ext>
            </a:extLst>
          </p:cNvPr>
          <p:cNvPicPr/>
          <p:nvPr/>
        </p:nvPicPr>
        <p:blipFill>
          <a:blip r:embed="rId3"/>
          <a:srcRect t="14310"/>
          <a:stretch>
            <a:fillRect/>
          </a:stretch>
        </p:blipFill>
        <p:spPr bwMode="auto">
          <a:xfrm>
            <a:off x="357158" y="1285860"/>
            <a:ext cx="2314626" cy="380728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Zver\Desktop\IMG-20200926-WA0123.jpg"/>
          <p:cNvPicPr/>
          <p:nvPr/>
        </p:nvPicPr>
        <p:blipFill>
          <a:blip r:embed="rId4"/>
          <a:srcRect l="2084" t="3205" r="33137" b="5769"/>
          <a:stretch>
            <a:fillRect/>
          </a:stretch>
        </p:blipFill>
        <p:spPr bwMode="auto">
          <a:xfrm>
            <a:off x="5786446" y="1285860"/>
            <a:ext cx="2428892" cy="385765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014906"/>
            <a:ext cx="3286148" cy="1843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Стецюра Людмила Никитична-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 высшей категории</a:t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образование: среднее специальное;</a:t>
            </a:r>
          </a:p>
          <a:p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педстаж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26 лет 2 месяца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5357826"/>
            <a:ext cx="3357586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Младший воспитатель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Шатова Ирина Александровна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Общий стаж:8лет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7166"/>
            <a:ext cx="56436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С  ДЕТЬМИ  РАБОТАЮТ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749</Words>
  <Application>Microsoft Office PowerPoint</Application>
  <PresentationFormat>Экран (4:3)</PresentationFormat>
  <Paragraphs>150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МБДОУ «УНДС общеразвивающего вида №3 «Сказка»</vt:lpstr>
      <vt:lpstr>Цель паспортизации старшей группы «Аладдин»</vt:lpstr>
      <vt:lpstr>Наш девиз:</vt:lpstr>
      <vt:lpstr>Наша группа «Аладдин»</vt:lpstr>
      <vt:lpstr>Общая характеристика  группы. </vt:lpstr>
      <vt:lpstr> ЦЕЛЬ  ПАСПОРТИЗАЦИИ ГРУППЫ  </vt:lpstr>
      <vt:lpstr> ЗАДАЧИ  ПАСПОРТИЗАЦИИ ГРУППЫ:  </vt:lpstr>
      <vt:lpstr>Слайд 8</vt:lpstr>
      <vt:lpstr>Слайд 9</vt:lpstr>
      <vt:lpstr>Список детей старшей группы  «Аладдин» </vt:lpstr>
      <vt:lpstr>Приемная (раздевалка)</vt:lpstr>
      <vt:lpstr>Приемная (раздевалка)</vt:lpstr>
      <vt:lpstr>ГРУППОВАЯ КОМНАТА</vt:lpstr>
      <vt:lpstr>Туалетная комната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«УНДС ОВ №3 «Сказка»</dc:title>
  <dc:creator>Zver</dc:creator>
  <cp:lastModifiedBy>Zverdvd.org</cp:lastModifiedBy>
  <cp:revision>189</cp:revision>
  <dcterms:created xsi:type="dcterms:W3CDTF">2022-12-04T08:38:11Z</dcterms:created>
  <dcterms:modified xsi:type="dcterms:W3CDTF">2024-10-28T03:12:53Z</dcterms:modified>
</cp:coreProperties>
</file>